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81" r:id="rId4"/>
    <p:sldMasterId id="2147483904" r:id="rId5"/>
    <p:sldMasterId id="2147483940" r:id="rId6"/>
    <p:sldMasterId id="2147484009" r:id="rId7"/>
  </p:sldMasterIdLst>
  <p:notesMasterIdLst>
    <p:notesMasterId r:id="rId32"/>
  </p:notesMasterIdLst>
  <p:handoutMasterIdLst>
    <p:handoutMasterId r:id="rId33"/>
  </p:handoutMasterIdLst>
  <p:sldIdLst>
    <p:sldId id="256" r:id="rId8"/>
    <p:sldId id="258" r:id="rId9"/>
    <p:sldId id="567" r:id="rId10"/>
    <p:sldId id="2563" r:id="rId11"/>
    <p:sldId id="2562" r:id="rId12"/>
    <p:sldId id="2564" r:id="rId13"/>
    <p:sldId id="2147482360" r:id="rId14"/>
    <p:sldId id="2565" r:id="rId15"/>
    <p:sldId id="2566" r:id="rId16"/>
    <p:sldId id="2567" r:id="rId17"/>
    <p:sldId id="2568" r:id="rId18"/>
    <p:sldId id="2569" r:id="rId19"/>
    <p:sldId id="2570" r:id="rId20"/>
    <p:sldId id="2571" r:id="rId21"/>
    <p:sldId id="2573" r:id="rId22"/>
    <p:sldId id="2574" r:id="rId23"/>
    <p:sldId id="2575" r:id="rId24"/>
    <p:sldId id="2576" r:id="rId25"/>
    <p:sldId id="2582" r:id="rId26"/>
    <p:sldId id="2580" r:id="rId27"/>
    <p:sldId id="2147482359" r:id="rId28"/>
    <p:sldId id="2147481644" r:id="rId29"/>
    <p:sldId id="566" r:id="rId30"/>
    <p:sldId id="25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8C08B3E-6550-DF6B-5591-0B20AAAF0836}" name="Mekenna Eisert" initials="ME" userId="S::mekenna.eisert@concentrix.com::5939169d-24b9-4c7f-83e9-5a2d71981158" providerId="AD"/>
  <p188:author id="{3516AC49-A237-04B1-3049-AEAFA305FCF6}" name="Demmy Yang" initials="DY" userId="S::demmy.yangbomberg@concentrix.com::861be024-c42a-4e29-8546-13ef08a979a8" providerId="AD"/>
  <p188:author id="{7A6080A2-1382-B2F3-6F26-61C055460B22}" name="Cillian Mitchell" initials="CM" userId="S::cimitchell@microsoft.com::52ba4ba3-eafd-460a-98fa-bbd73a3d9c6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BA3FC4"/>
    <a:srgbClr val="49C5B1"/>
    <a:srgbClr val="FBF4EA"/>
    <a:srgbClr val="8DC8E8"/>
    <a:srgbClr val="286BD1"/>
    <a:srgbClr val="D59ED7"/>
    <a:srgbClr val="898C8E"/>
    <a:srgbClr val="0078D4"/>
    <a:srgbClr val="FFFD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6A102B-A964-46C6-AD88-0EFFB8E6F903}" v="6541" dt="2025-04-02T17:26:44.4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210" y="31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microsoft.com/office/2015/10/relationships/revisionInfo" Target="revisionInfo.xml"/><Relationship Id="rId21" Type="http://schemas.openxmlformats.org/officeDocument/2006/relationships/slide" Target="slides/slide14.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notesMaster" Target="notesMasters/notesMaster1.xml"/><Relationship Id="rId37" Type="http://schemas.openxmlformats.org/officeDocument/2006/relationships/tableStyles" Target="tableStyles.xml"/><Relationship Id="rId40"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viewProps" Target="viewProps.xml"/><Relationship Id="rId8" Type="http://schemas.openxmlformats.org/officeDocument/2006/relationships/slide" Target="slides/slide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Hetzler" userId="c4b66aa6-e11e-422c-b626-ec6455090ab0" providerId="ADAL" clId="{FF3CB484-663B-4753-B517-CC906EFA376C}"/>
    <pc:docChg chg="custSel addSld delSld modSld">
      <pc:chgData name="Chris Hetzler" userId="c4b66aa6-e11e-422c-b626-ec6455090ab0" providerId="ADAL" clId="{FF3CB484-663B-4753-B517-CC906EFA376C}" dt="2025-03-15T19:32:34.718" v="26"/>
      <pc:docMkLst>
        <pc:docMk/>
      </pc:docMkLst>
      <pc:sldChg chg="modSp add mod addAnim">
        <pc:chgData name="Chris Hetzler" userId="c4b66aa6-e11e-422c-b626-ec6455090ab0" providerId="ADAL" clId="{FF3CB484-663B-4753-B517-CC906EFA376C}" dt="2025-03-15T19:32:34.699" v="7"/>
        <pc:sldMkLst>
          <pc:docMk/>
          <pc:sldMk cId="3945743722" sldId="2561"/>
        </pc:sldMkLst>
      </pc:sldChg>
      <pc:sldChg chg="modSp add mod addAnim">
        <pc:chgData name="Chris Hetzler" userId="c4b66aa6-e11e-422c-b626-ec6455090ab0" providerId="ADAL" clId="{FF3CB484-663B-4753-B517-CC906EFA376C}" dt="2025-03-15T19:32:34.700" v="8"/>
        <pc:sldMkLst>
          <pc:docMk/>
          <pc:sldMk cId="3022122850" sldId="2562"/>
        </pc:sldMkLst>
        <pc:spChg chg="mod">
          <ac:chgData name="Chris Hetzler" userId="c4b66aa6-e11e-422c-b626-ec6455090ab0" providerId="ADAL" clId="{FF3CB484-663B-4753-B517-CC906EFA376C}" dt="2025-03-15T19:32:34.688" v="4" actId="34807"/>
          <ac:spMkLst>
            <pc:docMk/>
            <pc:sldMk cId="3022122850" sldId="2562"/>
            <ac:spMk id="2" creationId="{0094D2F7-D5BA-645B-B3EA-D9FAAD93C9E0}"/>
          </ac:spMkLst>
        </pc:spChg>
        <pc:spChg chg="mod">
          <ac:chgData name="Chris Hetzler" userId="c4b66aa6-e11e-422c-b626-ec6455090ab0" providerId="ADAL" clId="{FF3CB484-663B-4753-B517-CC906EFA376C}" dt="2025-03-15T19:32:34.688" v="4" actId="34807"/>
          <ac:spMkLst>
            <pc:docMk/>
            <pc:sldMk cId="3022122850" sldId="2562"/>
            <ac:spMk id="4" creationId="{64AD69EB-590E-E0D6-93C3-E6229DF969FE}"/>
          </ac:spMkLst>
        </pc:spChg>
        <pc:spChg chg="mod">
          <ac:chgData name="Chris Hetzler" userId="c4b66aa6-e11e-422c-b626-ec6455090ab0" providerId="ADAL" clId="{FF3CB484-663B-4753-B517-CC906EFA376C}" dt="2025-03-15T19:32:34.688" v="4" actId="34807"/>
          <ac:spMkLst>
            <pc:docMk/>
            <pc:sldMk cId="3022122850" sldId="2562"/>
            <ac:spMk id="5" creationId="{F85F18C0-1998-16A4-5A39-6E8DEA7E0FD0}"/>
          </ac:spMkLst>
        </pc:spChg>
        <pc:spChg chg="mod">
          <ac:chgData name="Chris Hetzler" userId="c4b66aa6-e11e-422c-b626-ec6455090ab0" providerId="ADAL" clId="{FF3CB484-663B-4753-B517-CC906EFA376C}" dt="2025-03-15T19:32:34.688" v="4" actId="34807"/>
          <ac:spMkLst>
            <pc:docMk/>
            <pc:sldMk cId="3022122850" sldId="2562"/>
            <ac:spMk id="6" creationId="{68E63734-E6F0-E944-E04B-438D9EE8D7E0}"/>
          </ac:spMkLst>
        </pc:spChg>
        <pc:picChg chg="mod">
          <ac:chgData name="Chris Hetzler" userId="c4b66aa6-e11e-422c-b626-ec6455090ab0" providerId="ADAL" clId="{FF3CB484-663B-4753-B517-CC906EFA376C}" dt="2025-03-15T19:32:34.688" v="4" actId="34807"/>
          <ac:picMkLst>
            <pc:docMk/>
            <pc:sldMk cId="3022122850" sldId="2562"/>
            <ac:picMk id="7" creationId="{D4D38F96-9238-49B9-8D94-8330033E6A27}"/>
          </ac:picMkLst>
        </pc:picChg>
      </pc:sldChg>
      <pc:sldChg chg="modSp add mod addAnim">
        <pc:chgData name="Chris Hetzler" userId="c4b66aa6-e11e-422c-b626-ec6455090ab0" providerId="ADAL" clId="{FF3CB484-663B-4753-B517-CC906EFA376C}" dt="2025-03-15T19:32:34.700" v="9"/>
        <pc:sldMkLst>
          <pc:docMk/>
          <pc:sldMk cId="786823395" sldId="2563"/>
        </pc:sldMkLst>
        <pc:spChg chg="mod">
          <ac:chgData name="Chris Hetzler" userId="c4b66aa6-e11e-422c-b626-ec6455090ab0" providerId="ADAL" clId="{FF3CB484-663B-4753-B517-CC906EFA376C}" dt="2025-03-15T19:32:34.688" v="4" actId="34807"/>
          <ac:spMkLst>
            <pc:docMk/>
            <pc:sldMk cId="786823395" sldId="2563"/>
            <ac:spMk id="2" creationId="{A323999C-BDEA-5333-CCA8-827C5E1D0141}"/>
          </ac:spMkLst>
        </pc:spChg>
        <pc:spChg chg="mod">
          <ac:chgData name="Chris Hetzler" userId="c4b66aa6-e11e-422c-b626-ec6455090ab0" providerId="ADAL" clId="{FF3CB484-663B-4753-B517-CC906EFA376C}" dt="2025-03-15T19:32:34.688" v="4" actId="34807"/>
          <ac:spMkLst>
            <pc:docMk/>
            <pc:sldMk cId="786823395" sldId="2563"/>
            <ac:spMk id="4" creationId="{953107EA-A574-FC12-04AD-67D23AE138CD}"/>
          </ac:spMkLst>
        </pc:spChg>
        <pc:spChg chg="mod">
          <ac:chgData name="Chris Hetzler" userId="c4b66aa6-e11e-422c-b626-ec6455090ab0" providerId="ADAL" clId="{FF3CB484-663B-4753-B517-CC906EFA376C}" dt="2025-03-15T19:32:34.688" v="4" actId="34807"/>
          <ac:spMkLst>
            <pc:docMk/>
            <pc:sldMk cId="786823395" sldId="2563"/>
            <ac:spMk id="5" creationId="{F4B79128-A8F1-6AA2-864F-842763467DA6}"/>
          </ac:spMkLst>
        </pc:spChg>
        <pc:spChg chg="mod">
          <ac:chgData name="Chris Hetzler" userId="c4b66aa6-e11e-422c-b626-ec6455090ab0" providerId="ADAL" clId="{FF3CB484-663B-4753-B517-CC906EFA376C}" dt="2025-03-15T19:32:34.688" v="4" actId="34807"/>
          <ac:spMkLst>
            <pc:docMk/>
            <pc:sldMk cId="786823395" sldId="2563"/>
            <ac:spMk id="6" creationId="{DCD93CCB-CCB8-039C-F364-F90D5F5446E0}"/>
          </ac:spMkLst>
        </pc:spChg>
        <pc:picChg chg="mod">
          <ac:chgData name="Chris Hetzler" userId="c4b66aa6-e11e-422c-b626-ec6455090ab0" providerId="ADAL" clId="{FF3CB484-663B-4753-B517-CC906EFA376C}" dt="2025-03-15T19:32:34.688" v="4" actId="34807"/>
          <ac:picMkLst>
            <pc:docMk/>
            <pc:sldMk cId="786823395" sldId="2563"/>
            <ac:picMk id="7" creationId="{5A801C98-CDEA-4FF4-8178-8F34D6A7A4AD}"/>
          </ac:picMkLst>
        </pc:picChg>
      </pc:sldChg>
      <pc:sldChg chg="modSp add mod addAnim">
        <pc:chgData name="Chris Hetzler" userId="c4b66aa6-e11e-422c-b626-ec6455090ab0" providerId="ADAL" clId="{FF3CB484-663B-4753-B517-CC906EFA376C}" dt="2025-03-15T19:32:34.701" v="10"/>
        <pc:sldMkLst>
          <pc:docMk/>
          <pc:sldMk cId="1460465563" sldId="2564"/>
        </pc:sldMkLst>
        <pc:spChg chg="mod">
          <ac:chgData name="Chris Hetzler" userId="c4b66aa6-e11e-422c-b626-ec6455090ab0" providerId="ADAL" clId="{FF3CB484-663B-4753-B517-CC906EFA376C}" dt="2025-03-15T19:32:34.688" v="4" actId="34807"/>
          <ac:spMkLst>
            <pc:docMk/>
            <pc:sldMk cId="1460465563" sldId="2564"/>
            <ac:spMk id="2" creationId="{EF76E1AE-50EC-F170-BE4F-F5AF0F2EE7CE}"/>
          </ac:spMkLst>
        </pc:spChg>
        <pc:spChg chg="mod">
          <ac:chgData name="Chris Hetzler" userId="c4b66aa6-e11e-422c-b626-ec6455090ab0" providerId="ADAL" clId="{FF3CB484-663B-4753-B517-CC906EFA376C}" dt="2025-03-15T19:32:34.688" v="4" actId="34807"/>
          <ac:spMkLst>
            <pc:docMk/>
            <pc:sldMk cId="1460465563" sldId="2564"/>
            <ac:spMk id="4" creationId="{A3792222-B2E4-DDB3-4BCA-4FB026140A56}"/>
          </ac:spMkLst>
        </pc:spChg>
        <pc:spChg chg="mod">
          <ac:chgData name="Chris Hetzler" userId="c4b66aa6-e11e-422c-b626-ec6455090ab0" providerId="ADAL" clId="{FF3CB484-663B-4753-B517-CC906EFA376C}" dt="2025-03-15T19:32:34.688" v="4" actId="34807"/>
          <ac:spMkLst>
            <pc:docMk/>
            <pc:sldMk cId="1460465563" sldId="2564"/>
            <ac:spMk id="5" creationId="{983741E5-1473-544F-3601-B2341C243282}"/>
          </ac:spMkLst>
        </pc:spChg>
        <pc:spChg chg="mod">
          <ac:chgData name="Chris Hetzler" userId="c4b66aa6-e11e-422c-b626-ec6455090ab0" providerId="ADAL" clId="{FF3CB484-663B-4753-B517-CC906EFA376C}" dt="2025-03-15T19:32:34.688" v="4" actId="34807"/>
          <ac:spMkLst>
            <pc:docMk/>
            <pc:sldMk cId="1460465563" sldId="2564"/>
            <ac:spMk id="6" creationId="{A4A8C7D4-E7D7-6F58-541C-D978FF20176C}"/>
          </ac:spMkLst>
        </pc:spChg>
        <pc:picChg chg="mod">
          <ac:chgData name="Chris Hetzler" userId="c4b66aa6-e11e-422c-b626-ec6455090ab0" providerId="ADAL" clId="{FF3CB484-663B-4753-B517-CC906EFA376C}" dt="2025-03-15T19:32:34.688" v="4" actId="34807"/>
          <ac:picMkLst>
            <pc:docMk/>
            <pc:sldMk cId="1460465563" sldId="2564"/>
            <ac:picMk id="7" creationId="{D81AE110-44DC-4839-850A-6E48B90780DB}"/>
          </ac:picMkLst>
        </pc:picChg>
      </pc:sldChg>
      <pc:sldChg chg="modSp add mod addAnim">
        <pc:chgData name="Chris Hetzler" userId="c4b66aa6-e11e-422c-b626-ec6455090ab0" providerId="ADAL" clId="{FF3CB484-663B-4753-B517-CC906EFA376C}" dt="2025-03-15T19:32:34.701" v="11"/>
        <pc:sldMkLst>
          <pc:docMk/>
          <pc:sldMk cId="1999788061" sldId="2565"/>
        </pc:sldMkLst>
        <pc:spChg chg="mod">
          <ac:chgData name="Chris Hetzler" userId="c4b66aa6-e11e-422c-b626-ec6455090ab0" providerId="ADAL" clId="{FF3CB484-663B-4753-B517-CC906EFA376C}" dt="2025-03-15T19:32:34.688" v="4" actId="34807"/>
          <ac:spMkLst>
            <pc:docMk/>
            <pc:sldMk cId="1999788061" sldId="2565"/>
            <ac:spMk id="2" creationId="{ED22BEBC-7326-B91D-A035-3E5FE0B76EEF}"/>
          </ac:spMkLst>
        </pc:spChg>
        <pc:spChg chg="mod">
          <ac:chgData name="Chris Hetzler" userId="c4b66aa6-e11e-422c-b626-ec6455090ab0" providerId="ADAL" clId="{FF3CB484-663B-4753-B517-CC906EFA376C}" dt="2025-03-15T19:32:34.688" v="4" actId="34807"/>
          <ac:spMkLst>
            <pc:docMk/>
            <pc:sldMk cId="1999788061" sldId="2565"/>
            <ac:spMk id="4" creationId="{F0C56F63-1851-38BA-EB54-C4573C475853}"/>
          </ac:spMkLst>
        </pc:spChg>
        <pc:spChg chg="mod">
          <ac:chgData name="Chris Hetzler" userId="c4b66aa6-e11e-422c-b626-ec6455090ab0" providerId="ADAL" clId="{FF3CB484-663B-4753-B517-CC906EFA376C}" dt="2025-03-15T19:32:34.688" v="4" actId="34807"/>
          <ac:spMkLst>
            <pc:docMk/>
            <pc:sldMk cId="1999788061" sldId="2565"/>
            <ac:spMk id="5" creationId="{985E1DBF-D6B7-3CCD-2502-5DC6C5362594}"/>
          </ac:spMkLst>
        </pc:spChg>
        <pc:spChg chg="mod">
          <ac:chgData name="Chris Hetzler" userId="c4b66aa6-e11e-422c-b626-ec6455090ab0" providerId="ADAL" clId="{FF3CB484-663B-4753-B517-CC906EFA376C}" dt="2025-03-15T19:32:34.688" v="4" actId="34807"/>
          <ac:spMkLst>
            <pc:docMk/>
            <pc:sldMk cId="1999788061" sldId="2565"/>
            <ac:spMk id="6" creationId="{E52A8CD0-0B01-5AC7-6E39-33DE7DBC0F4C}"/>
          </ac:spMkLst>
        </pc:spChg>
      </pc:sldChg>
      <pc:sldChg chg="modSp add mod addAnim">
        <pc:chgData name="Chris Hetzler" userId="c4b66aa6-e11e-422c-b626-ec6455090ab0" providerId="ADAL" clId="{FF3CB484-663B-4753-B517-CC906EFA376C}" dt="2025-03-15T19:32:34.702" v="12"/>
        <pc:sldMkLst>
          <pc:docMk/>
          <pc:sldMk cId="2410122078" sldId="2566"/>
        </pc:sldMkLst>
        <pc:spChg chg="mod">
          <ac:chgData name="Chris Hetzler" userId="c4b66aa6-e11e-422c-b626-ec6455090ab0" providerId="ADAL" clId="{FF3CB484-663B-4753-B517-CC906EFA376C}" dt="2025-03-15T19:32:34.688" v="4" actId="34807"/>
          <ac:spMkLst>
            <pc:docMk/>
            <pc:sldMk cId="2410122078" sldId="2566"/>
            <ac:spMk id="2" creationId="{470AEC2D-8196-BD66-AFCA-CE239F7F9F9C}"/>
          </ac:spMkLst>
        </pc:spChg>
        <pc:spChg chg="mod">
          <ac:chgData name="Chris Hetzler" userId="c4b66aa6-e11e-422c-b626-ec6455090ab0" providerId="ADAL" clId="{FF3CB484-663B-4753-B517-CC906EFA376C}" dt="2025-03-15T19:32:34.688" v="4" actId="34807"/>
          <ac:spMkLst>
            <pc:docMk/>
            <pc:sldMk cId="2410122078" sldId="2566"/>
            <ac:spMk id="4" creationId="{1C20D116-2FC6-2E59-BD34-81A42E94907D}"/>
          </ac:spMkLst>
        </pc:spChg>
        <pc:spChg chg="mod">
          <ac:chgData name="Chris Hetzler" userId="c4b66aa6-e11e-422c-b626-ec6455090ab0" providerId="ADAL" clId="{FF3CB484-663B-4753-B517-CC906EFA376C}" dt="2025-03-15T19:32:34.688" v="4" actId="34807"/>
          <ac:spMkLst>
            <pc:docMk/>
            <pc:sldMk cId="2410122078" sldId="2566"/>
            <ac:spMk id="5" creationId="{46163458-F9D8-53BD-C0EA-DE6810A10E37}"/>
          </ac:spMkLst>
        </pc:spChg>
        <pc:spChg chg="mod">
          <ac:chgData name="Chris Hetzler" userId="c4b66aa6-e11e-422c-b626-ec6455090ab0" providerId="ADAL" clId="{FF3CB484-663B-4753-B517-CC906EFA376C}" dt="2025-03-15T19:32:34.688" v="4" actId="34807"/>
          <ac:spMkLst>
            <pc:docMk/>
            <pc:sldMk cId="2410122078" sldId="2566"/>
            <ac:spMk id="6" creationId="{E48E4B65-A42F-6401-F787-E941F15BC446}"/>
          </ac:spMkLst>
        </pc:spChg>
        <pc:picChg chg="mod">
          <ac:chgData name="Chris Hetzler" userId="c4b66aa6-e11e-422c-b626-ec6455090ab0" providerId="ADAL" clId="{FF3CB484-663B-4753-B517-CC906EFA376C}" dt="2025-03-15T19:32:34.688" v="4" actId="34807"/>
          <ac:picMkLst>
            <pc:docMk/>
            <pc:sldMk cId="2410122078" sldId="2566"/>
            <ac:picMk id="7" creationId="{0E92C4D0-8537-435E-9E70-362A372D790D}"/>
          </ac:picMkLst>
        </pc:picChg>
      </pc:sldChg>
      <pc:sldChg chg="modSp add mod addAnim">
        <pc:chgData name="Chris Hetzler" userId="c4b66aa6-e11e-422c-b626-ec6455090ab0" providerId="ADAL" clId="{FF3CB484-663B-4753-B517-CC906EFA376C}" dt="2025-03-15T19:32:34.703" v="13"/>
        <pc:sldMkLst>
          <pc:docMk/>
          <pc:sldMk cId="7621617" sldId="2567"/>
        </pc:sldMkLst>
        <pc:spChg chg="mod">
          <ac:chgData name="Chris Hetzler" userId="c4b66aa6-e11e-422c-b626-ec6455090ab0" providerId="ADAL" clId="{FF3CB484-663B-4753-B517-CC906EFA376C}" dt="2025-03-15T19:32:34.688" v="4" actId="34807"/>
          <ac:spMkLst>
            <pc:docMk/>
            <pc:sldMk cId="7621617" sldId="2567"/>
            <ac:spMk id="2" creationId="{542EFFF3-DE81-5D84-D998-051C0106825C}"/>
          </ac:spMkLst>
        </pc:spChg>
        <pc:spChg chg="mod">
          <ac:chgData name="Chris Hetzler" userId="c4b66aa6-e11e-422c-b626-ec6455090ab0" providerId="ADAL" clId="{FF3CB484-663B-4753-B517-CC906EFA376C}" dt="2025-03-15T19:32:34.688" v="4" actId="34807"/>
          <ac:spMkLst>
            <pc:docMk/>
            <pc:sldMk cId="7621617" sldId="2567"/>
            <ac:spMk id="4" creationId="{2958FB9A-DA5C-F883-5BBC-2FA16DE9F574}"/>
          </ac:spMkLst>
        </pc:spChg>
        <pc:spChg chg="mod">
          <ac:chgData name="Chris Hetzler" userId="c4b66aa6-e11e-422c-b626-ec6455090ab0" providerId="ADAL" clId="{FF3CB484-663B-4753-B517-CC906EFA376C}" dt="2025-03-15T19:32:34.688" v="4" actId="34807"/>
          <ac:spMkLst>
            <pc:docMk/>
            <pc:sldMk cId="7621617" sldId="2567"/>
            <ac:spMk id="5" creationId="{7FEA39EF-3CC5-193B-F59F-32BDACF73089}"/>
          </ac:spMkLst>
        </pc:spChg>
        <pc:spChg chg="mod">
          <ac:chgData name="Chris Hetzler" userId="c4b66aa6-e11e-422c-b626-ec6455090ab0" providerId="ADAL" clId="{FF3CB484-663B-4753-B517-CC906EFA376C}" dt="2025-03-15T19:32:34.688" v="4" actId="34807"/>
          <ac:spMkLst>
            <pc:docMk/>
            <pc:sldMk cId="7621617" sldId="2567"/>
            <ac:spMk id="6" creationId="{1B7BFBB6-F045-90A3-8831-522FB925E459}"/>
          </ac:spMkLst>
        </pc:spChg>
        <pc:picChg chg="mod">
          <ac:chgData name="Chris Hetzler" userId="c4b66aa6-e11e-422c-b626-ec6455090ab0" providerId="ADAL" clId="{FF3CB484-663B-4753-B517-CC906EFA376C}" dt="2025-03-15T19:32:34.688" v="4" actId="34807"/>
          <ac:picMkLst>
            <pc:docMk/>
            <pc:sldMk cId="7621617" sldId="2567"/>
            <ac:picMk id="7" creationId="{E998BA6B-47E5-4B49-A0CA-234742EEAA21}"/>
          </ac:picMkLst>
        </pc:picChg>
      </pc:sldChg>
      <pc:sldChg chg="modSp add mod addAnim">
        <pc:chgData name="Chris Hetzler" userId="c4b66aa6-e11e-422c-b626-ec6455090ab0" providerId="ADAL" clId="{FF3CB484-663B-4753-B517-CC906EFA376C}" dt="2025-03-15T19:32:34.703" v="14"/>
        <pc:sldMkLst>
          <pc:docMk/>
          <pc:sldMk cId="1984288754" sldId="2568"/>
        </pc:sldMkLst>
        <pc:spChg chg="mod">
          <ac:chgData name="Chris Hetzler" userId="c4b66aa6-e11e-422c-b626-ec6455090ab0" providerId="ADAL" clId="{FF3CB484-663B-4753-B517-CC906EFA376C}" dt="2025-03-15T19:32:34.688" v="4" actId="34807"/>
          <ac:spMkLst>
            <pc:docMk/>
            <pc:sldMk cId="1984288754" sldId="2568"/>
            <ac:spMk id="2" creationId="{9187350E-6CEF-E719-59AE-5FD0565FEE18}"/>
          </ac:spMkLst>
        </pc:spChg>
        <pc:spChg chg="mod">
          <ac:chgData name="Chris Hetzler" userId="c4b66aa6-e11e-422c-b626-ec6455090ab0" providerId="ADAL" clId="{FF3CB484-663B-4753-B517-CC906EFA376C}" dt="2025-03-15T19:32:34.688" v="4" actId="34807"/>
          <ac:spMkLst>
            <pc:docMk/>
            <pc:sldMk cId="1984288754" sldId="2568"/>
            <ac:spMk id="4" creationId="{402C546D-0852-6D70-0D20-AD58D4D8ADE4}"/>
          </ac:spMkLst>
        </pc:spChg>
        <pc:spChg chg="mod">
          <ac:chgData name="Chris Hetzler" userId="c4b66aa6-e11e-422c-b626-ec6455090ab0" providerId="ADAL" clId="{FF3CB484-663B-4753-B517-CC906EFA376C}" dt="2025-03-15T19:32:34.688" v="4" actId="34807"/>
          <ac:spMkLst>
            <pc:docMk/>
            <pc:sldMk cId="1984288754" sldId="2568"/>
            <ac:spMk id="5" creationId="{95586CB2-AA87-DBD1-F8E6-5CA71113DFD4}"/>
          </ac:spMkLst>
        </pc:spChg>
        <pc:spChg chg="mod">
          <ac:chgData name="Chris Hetzler" userId="c4b66aa6-e11e-422c-b626-ec6455090ab0" providerId="ADAL" clId="{FF3CB484-663B-4753-B517-CC906EFA376C}" dt="2025-03-15T19:32:34.688" v="4" actId="34807"/>
          <ac:spMkLst>
            <pc:docMk/>
            <pc:sldMk cId="1984288754" sldId="2568"/>
            <ac:spMk id="6" creationId="{F5588FCE-A6D3-7656-EBBA-0F66BD81565A}"/>
          </ac:spMkLst>
        </pc:spChg>
        <pc:picChg chg="mod">
          <ac:chgData name="Chris Hetzler" userId="c4b66aa6-e11e-422c-b626-ec6455090ab0" providerId="ADAL" clId="{FF3CB484-663B-4753-B517-CC906EFA376C}" dt="2025-03-15T19:32:34.688" v="4" actId="34807"/>
          <ac:picMkLst>
            <pc:docMk/>
            <pc:sldMk cId="1984288754" sldId="2568"/>
            <ac:picMk id="7" creationId="{442330D6-9F23-40F3-9E85-306E502A6D31}"/>
          </ac:picMkLst>
        </pc:picChg>
      </pc:sldChg>
      <pc:sldChg chg="modSp add mod addAnim">
        <pc:chgData name="Chris Hetzler" userId="c4b66aa6-e11e-422c-b626-ec6455090ab0" providerId="ADAL" clId="{FF3CB484-663B-4753-B517-CC906EFA376C}" dt="2025-03-15T19:32:34.704" v="15"/>
        <pc:sldMkLst>
          <pc:docMk/>
          <pc:sldMk cId="1213933692" sldId="2569"/>
        </pc:sldMkLst>
        <pc:spChg chg="mod">
          <ac:chgData name="Chris Hetzler" userId="c4b66aa6-e11e-422c-b626-ec6455090ab0" providerId="ADAL" clId="{FF3CB484-663B-4753-B517-CC906EFA376C}" dt="2025-03-15T19:32:34.688" v="4" actId="34807"/>
          <ac:spMkLst>
            <pc:docMk/>
            <pc:sldMk cId="1213933692" sldId="2569"/>
            <ac:spMk id="2" creationId="{AB0B478F-6925-745B-F9B7-B7F9509485FA}"/>
          </ac:spMkLst>
        </pc:spChg>
        <pc:spChg chg="mod">
          <ac:chgData name="Chris Hetzler" userId="c4b66aa6-e11e-422c-b626-ec6455090ab0" providerId="ADAL" clId="{FF3CB484-663B-4753-B517-CC906EFA376C}" dt="2025-03-15T19:32:34.688" v="4" actId="34807"/>
          <ac:spMkLst>
            <pc:docMk/>
            <pc:sldMk cId="1213933692" sldId="2569"/>
            <ac:spMk id="4" creationId="{C565EBB7-4070-42B4-3AA8-81DBA3B52CDB}"/>
          </ac:spMkLst>
        </pc:spChg>
        <pc:spChg chg="mod">
          <ac:chgData name="Chris Hetzler" userId="c4b66aa6-e11e-422c-b626-ec6455090ab0" providerId="ADAL" clId="{FF3CB484-663B-4753-B517-CC906EFA376C}" dt="2025-03-15T19:32:34.688" v="4" actId="34807"/>
          <ac:spMkLst>
            <pc:docMk/>
            <pc:sldMk cId="1213933692" sldId="2569"/>
            <ac:spMk id="5" creationId="{D840AC40-AAB7-42B2-3C86-38B3BACD97DF}"/>
          </ac:spMkLst>
        </pc:spChg>
        <pc:spChg chg="mod">
          <ac:chgData name="Chris Hetzler" userId="c4b66aa6-e11e-422c-b626-ec6455090ab0" providerId="ADAL" clId="{FF3CB484-663B-4753-B517-CC906EFA376C}" dt="2025-03-15T19:32:34.688" v="4" actId="34807"/>
          <ac:spMkLst>
            <pc:docMk/>
            <pc:sldMk cId="1213933692" sldId="2569"/>
            <ac:spMk id="6" creationId="{F9F1E3DD-9848-F9D7-3163-554AFE25E875}"/>
          </ac:spMkLst>
        </pc:spChg>
        <pc:picChg chg="mod">
          <ac:chgData name="Chris Hetzler" userId="c4b66aa6-e11e-422c-b626-ec6455090ab0" providerId="ADAL" clId="{FF3CB484-663B-4753-B517-CC906EFA376C}" dt="2025-03-15T19:32:34.688" v="4" actId="34807"/>
          <ac:picMkLst>
            <pc:docMk/>
            <pc:sldMk cId="1213933692" sldId="2569"/>
            <ac:picMk id="7" creationId="{C5127392-D8D9-4A93-BF7E-5772BBE706CD}"/>
          </ac:picMkLst>
        </pc:picChg>
      </pc:sldChg>
      <pc:sldChg chg="modSp add mod addAnim">
        <pc:chgData name="Chris Hetzler" userId="c4b66aa6-e11e-422c-b626-ec6455090ab0" providerId="ADAL" clId="{FF3CB484-663B-4753-B517-CC906EFA376C}" dt="2025-03-15T19:32:34.704" v="16"/>
        <pc:sldMkLst>
          <pc:docMk/>
          <pc:sldMk cId="1153842933" sldId="2570"/>
        </pc:sldMkLst>
        <pc:spChg chg="mod">
          <ac:chgData name="Chris Hetzler" userId="c4b66aa6-e11e-422c-b626-ec6455090ab0" providerId="ADAL" clId="{FF3CB484-663B-4753-B517-CC906EFA376C}" dt="2025-03-15T19:32:34.688" v="4" actId="34807"/>
          <ac:spMkLst>
            <pc:docMk/>
            <pc:sldMk cId="1153842933" sldId="2570"/>
            <ac:spMk id="2" creationId="{95584AA6-957B-4C6B-5EA4-D0F7C1D55A8B}"/>
          </ac:spMkLst>
        </pc:spChg>
        <pc:spChg chg="mod">
          <ac:chgData name="Chris Hetzler" userId="c4b66aa6-e11e-422c-b626-ec6455090ab0" providerId="ADAL" clId="{FF3CB484-663B-4753-B517-CC906EFA376C}" dt="2025-03-15T19:32:34.688" v="4" actId="34807"/>
          <ac:spMkLst>
            <pc:docMk/>
            <pc:sldMk cId="1153842933" sldId="2570"/>
            <ac:spMk id="4" creationId="{A993E119-FBCE-104A-BBEF-C4198EBA1E55}"/>
          </ac:spMkLst>
        </pc:spChg>
        <pc:spChg chg="mod">
          <ac:chgData name="Chris Hetzler" userId="c4b66aa6-e11e-422c-b626-ec6455090ab0" providerId="ADAL" clId="{FF3CB484-663B-4753-B517-CC906EFA376C}" dt="2025-03-15T19:32:34.688" v="4" actId="34807"/>
          <ac:spMkLst>
            <pc:docMk/>
            <pc:sldMk cId="1153842933" sldId="2570"/>
            <ac:spMk id="5" creationId="{286016BB-20F9-79CE-2D8C-1CE85BE87336}"/>
          </ac:spMkLst>
        </pc:spChg>
        <pc:spChg chg="mod">
          <ac:chgData name="Chris Hetzler" userId="c4b66aa6-e11e-422c-b626-ec6455090ab0" providerId="ADAL" clId="{FF3CB484-663B-4753-B517-CC906EFA376C}" dt="2025-03-15T19:32:34.688" v="4" actId="34807"/>
          <ac:spMkLst>
            <pc:docMk/>
            <pc:sldMk cId="1153842933" sldId="2570"/>
            <ac:spMk id="6" creationId="{7CA14F9E-899D-83D2-0C5F-F83588653B90}"/>
          </ac:spMkLst>
        </pc:spChg>
        <pc:picChg chg="mod">
          <ac:chgData name="Chris Hetzler" userId="c4b66aa6-e11e-422c-b626-ec6455090ab0" providerId="ADAL" clId="{FF3CB484-663B-4753-B517-CC906EFA376C}" dt="2025-03-15T19:32:34.688" v="4" actId="34807"/>
          <ac:picMkLst>
            <pc:docMk/>
            <pc:sldMk cId="1153842933" sldId="2570"/>
            <ac:picMk id="7" creationId="{53448723-8CB2-43B0-B3CC-3ECEAAEDCDD6}"/>
          </ac:picMkLst>
        </pc:picChg>
      </pc:sldChg>
      <pc:sldChg chg="modSp add mod addAnim">
        <pc:chgData name="Chris Hetzler" userId="c4b66aa6-e11e-422c-b626-ec6455090ab0" providerId="ADAL" clId="{FF3CB484-663B-4753-B517-CC906EFA376C}" dt="2025-03-15T19:32:34.705" v="17"/>
        <pc:sldMkLst>
          <pc:docMk/>
          <pc:sldMk cId="3710612386" sldId="2571"/>
        </pc:sldMkLst>
        <pc:spChg chg="mod">
          <ac:chgData name="Chris Hetzler" userId="c4b66aa6-e11e-422c-b626-ec6455090ab0" providerId="ADAL" clId="{FF3CB484-663B-4753-B517-CC906EFA376C}" dt="2025-03-15T19:32:34.688" v="4" actId="34807"/>
          <ac:spMkLst>
            <pc:docMk/>
            <pc:sldMk cId="3710612386" sldId="2571"/>
            <ac:spMk id="2" creationId="{C2475105-1FFC-2AC8-5AF3-0D61A9E33E99}"/>
          </ac:spMkLst>
        </pc:spChg>
        <pc:spChg chg="mod">
          <ac:chgData name="Chris Hetzler" userId="c4b66aa6-e11e-422c-b626-ec6455090ab0" providerId="ADAL" clId="{FF3CB484-663B-4753-B517-CC906EFA376C}" dt="2025-03-15T19:32:34.688" v="4" actId="34807"/>
          <ac:spMkLst>
            <pc:docMk/>
            <pc:sldMk cId="3710612386" sldId="2571"/>
            <ac:spMk id="4" creationId="{5EBB389E-C23C-06C7-7ADB-10FCE4DE30C5}"/>
          </ac:spMkLst>
        </pc:spChg>
        <pc:spChg chg="mod">
          <ac:chgData name="Chris Hetzler" userId="c4b66aa6-e11e-422c-b626-ec6455090ab0" providerId="ADAL" clId="{FF3CB484-663B-4753-B517-CC906EFA376C}" dt="2025-03-15T19:32:34.688" v="4" actId="34807"/>
          <ac:spMkLst>
            <pc:docMk/>
            <pc:sldMk cId="3710612386" sldId="2571"/>
            <ac:spMk id="5" creationId="{5A8D7594-33A3-E9A6-BC3C-8C64D41F465C}"/>
          </ac:spMkLst>
        </pc:spChg>
        <pc:spChg chg="mod">
          <ac:chgData name="Chris Hetzler" userId="c4b66aa6-e11e-422c-b626-ec6455090ab0" providerId="ADAL" clId="{FF3CB484-663B-4753-B517-CC906EFA376C}" dt="2025-03-15T19:32:34.688" v="4" actId="34807"/>
          <ac:spMkLst>
            <pc:docMk/>
            <pc:sldMk cId="3710612386" sldId="2571"/>
            <ac:spMk id="6" creationId="{C2D1E418-4DD8-A813-6D38-4055C509B9AC}"/>
          </ac:spMkLst>
        </pc:spChg>
      </pc:sldChg>
      <pc:sldChg chg="modSp add mod addAnim">
        <pc:chgData name="Chris Hetzler" userId="c4b66aa6-e11e-422c-b626-ec6455090ab0" providerId="ADAL" clId="{FF3CB484-663B-4753-B517-CC906EFA376C}" dt="2025-03-15T19:32:34.706" v="18"/>
        <pc:sldMkLst>
          <pc:docMk/>
          <pc:sldMk cId="66221876" sldId="2572"/>
        </pc:sldMkLst>
      </pc:sldChg>
      <pc:sldChg chg="addSp modSp add mod">
        <pc:chgData name="Chris Hetzler" userId="c4b66aa6-e11e-422c-b626-ec6455090ab0" providerId="ADAL" clId="{FF3CB484-663B-4753-B517-CC906EFA376C}" dt="2025-03-15T19:32:34.688" v="4" actId="34807"/>
        <pc:sldMkLst>
          <pc:docMk/>
          <pc:sldMk cId="3627175436" sldId="2573"/>
        </pc:sldMkLst>
        <pc:spChg chg="mod">
          <ac:chgData name="Chris Hetzler" userId="c4b66aa6-e11e-422c-b626-ec6455090ab0" providerId="ADAL" clId="{FF3CB484-663B-4753-B517-CC906EFA376C}" dt="2025-03-15T19:32:34.688" v="4" actId="34807"/>
          <ac:spMkLst>
            <pc:docMk/>
            <pc:sldMk cId="3627175436" sldId="2573"/>
            <ac:spMk id="2" creationId="{304B3DF5-8EDF-9A37-5DC3-BB8BE2D395BC}"/>
          </ac:spMkLst>
        </pc:spChg>
        <pc:spChg chg="mod">
          <ac:chgData name="Chris Hetzler" userId="c4b66aa6-e11e-422c-b626-ec6455090ab0" providerId="ADAL" clId="{FF3CB484-663B-4753-B517-CC906EFA376C}" dt="2025-03-15T19:32:34.688" v="4" actId="34807"/>
          <ac:spMkLst>
            <pc:docMk/>
            <pc:sldMk cId="3627175436" sldId="2573"/>
            <ac:spMk id="5" creationId="{CBB4BB88-55FE-D578-FF75-D8810FA54FC7}"/>
          </ac:spMkLst>
        </pc:spChg>
        <pc:spChg chg="mod">
          <ac:chgData name="Chris Hetzler" userId="c4b66aa6-e11e-422c-b626-ec6455090ab0" providerId="ADAL" clId="{FF3CB484-663B-4753-B517-CC906EFA376C}" dt="2025-03-15T19:32:34.688" v="4" actId="34807"/>
          <ac:spMkLst>
            <pc:docMk/>
            <pc:sldMk cId="3627175436" sldId="2573"/>
            <ac:spMk id="6" creationId="{B7BC9CD5-A8B0-FA97-DBC3-79FE1118E2B7}"/>
          </ac:spMkLst>
        </pc:spChg>
        <pc:graphicFrameChg chg="mod ord modGraphic">
          <ac:chgData name="Chris Hetzler" userId="c4b66aa6-e11e-422c-b626-ec6455090ab0" providerId="ADAL" clId="{FF3CB484-663B-4753-B517-CC906EFA376C}" dt="2025-03-15T19:32:34.688" v="4" actId="34807"/>
          <ac:graphicFrameMkLst>
            <pc:docMk/>
            <pc:sldMk cId="3627175436" sldId="2573"/>
            <ac:graphicFrameMk id="7" creationId="{94D5FCC3-39E6-4384-96B9-5A59DE24C9A3}"/>
          </ac:graphicFrameMkLst>
        </pc:graphicFrameChg>
      </pc:sldChg>
      <pc:sldChg chg="modSp add mod addAnim">
        <pc:chgData name="Chris Hetzler" userId="c4b66aa6-e11e-422c-b626-ec6455090ab0" providerId="ADAL" clId="{FF3CB484-663B-4753-B517-CC906EFA376C}" dt="2025-03-15T19:32:34.706" v="19"/>
        <pc:sldMkLst>
          <pc:docMk/>
          <pc:sldMk cId="532690311" sldId="2574"/>
        </pc:sldMkLst>
        <pc:spChg chg="mod">
          <ac:chgData name="Chris Hetzler" userId="c4b66aa6-e11e-422c-b626-ec6455090ab0" providerId="ADAL" clId="{FF3CB484-663B-4753-B517-CC906EFA376C}" dt="2025-03-15T19:32:34.688" v="4" actId="34807"/>
          <ac:spMkLst>
            <pc:docMk/>
            <pc:sldMk cId="532690311" sldId="2574"/>
            <ac:spMk id="2" creationId="{A26A7181-761B-C7A5-A272-7BC76E376F4B}"/>
          </ac:spMkLst>
        </pc:spChg>
        <pc:spChg chg="mod">
          <ac:chgData name="Chris Hetzler" userId="c4b66aa6-e11e-422c-b626-ec6455090ab0" providerId="ADAL" clId="{FF3CB484-663B-4753-B517-CC906EFA376C}" dt="2025-03-15T19:32:34.688" v="4" actId="34807"/>
          <ac:spMkLst>
            <pc:docMk/>
            <pc:sldMk cId="532690311" sldId="2574"/>
            <ac:spMk id="4" creationId="{6F03BFF6-00AD-B6AC-FAE2-34141AFD5C89}"/>
          </ac:spMkLst>
        </pc:spChg>
        <pc:spChg chg="mod">
          <ac:chgData name="Chris Hetzler" userId="c4b66aa6-e11e-422c-b626-ec6455090ab0" providerId="ADAL" clId="{FF3CB484-663B-4753-B517-CC906EFA376C}" dt="2025-03-15T19:32:34.688" v="4" actId="34807"/>
          <ac:spMkLst>
            <pc:docMk/>
            <pc:sldMk cId="532690311" sldId="2574"/>
            <ac:spMk id="5" creationId="{1C7BAA9B-C206-A97A-D8AD-53F6151DC545}"/>
          </ac:spMkLst>
        </pc:spChg>
        <pc:spChg chg="mod">
          <ac:chgData name="Chris Hetzler" userId="c4b66aa6-e11e-422c-b626-ec6455090ab0" providerId="ADAL" clId="{FF3CB484-663B-4753-B517-CC906EFA376C}" dt="2025-03-15T19:32:34.688" v="4" actId="34807"/>
          <ac:spMkLst>
            <pc:docMk/>
            <pc:sldMk cId="532690311" sldId="2574"/>
            <ac:spMk id="6" creationId="{2B374E97-8DD7-BFCF-6E1B-CCD44C8BC240}"/>
          </ac:spMkLst>
        </pc:spChg>
        <pc:picChg chg="mod">
          <ac:chgData name="Chris Hetzler" userId="c4b66aa6-e11e-422c-b626-ec6455090ab0" providerId="ADAL" clId="{FF3CB484-663B-4753-B517-CC906EFA376C}" dt="2025-03-15T19:32:34.688" v="4" actId="34807"/>
          <ac:picMkLst>
            <pc:docMk/>
            <pc:sldMk cId="532690311" sldId="2574"/>
            <ac:picMk id="7" creationId="{37B14584-1003-44A4-A5E3-7FF4A41A5AEC}"/>
          </ac:picMkLst>
        </pc:picChg>
      </pc:sldChg>
      <pc:sldChg chg="modSp add mod addAnim">
        <pc:chgData name="Chris Hetzler" userId="c4b66aa6-e11e-422c-b626-ec6455090ab0" providerId="ADAL" clId="{FF3CB484-663B-4753-B517-CC906EFA376C}" dt="2025-03-15T19:32:34.707" v="20"/>
        <pc:sldMkLst>
          <pc:docMk/>
          <pc:sldMk cId="2402387088" sldId="2575"/>
        </pc:sldMkLst>
        <pc:spChg chg="mod">
          <ac:chgData name="Chris Hetzler" userId="c4b66aa6-e11e-422c-b626-ec6455090ab0" providerId="ADAL" clId="{FF3CB484-663B-4753-B517-CC906EFA376C}" dt="2025-03-15T19:32:34.688" v="4" actId="34807"/>
          <ac:spMkLst>
            <pc:docMk/>
            <pc:sldMk cId="2402387088" sldId="2575"/>
            <ac:spMk id="2" creationId="{009692CB-AE8F-BEFF-9C8F-3CC99921C405}"/>
          </ac:spMkLst>
        </pc:spChg>
        <pc:spChg chg="mod">
          <ac:chgData name="Chris Hetzler" userId="c4b66aa6-e11e-422c-b626-ec6455090ab0" providerId="ADAL" clId="{FF3CB484-663B-4753-B517-CC906EFA376C}" dt="2025-03-15T19:32:34.688" v="4" actId="34807"/>
          <ac:spMkLst>
            <pc:docMk/>
            <pc:sldMk cId="2402387088" sldId="2575"/>
            <ac:spMk id="4" creationId="{CCC77784-7124-9BA3-DDCB-F023EECEE8B7}"/>
          </ac:spMkLst>
        </pc:spChg>
        <pc:spChg chg="mod">
          <ac:chgData name="Chris Hetzler" userId="c4b66aa6-e11e-422c-b626-ec6455090ab0" providerId="ADAL" clId="{FF3CB484-663B-4753-B517-CC906EFA376C}" dt="2025-03-15T19:32:34.688" v="4" actId="34807"/>
          <ac:spMkLst>
            <pc:docMk/>
            <pc:sldMk cId="2402387088" sldId="2575"/>
            <ac:spMk id="5" creationId="{4DBAF92D-1826-C662-AC8B-972204649263}"/>
          </ac:spMkLst>
        </pc:spChg>
        <pc:spChg chg="mod">
          <ac:chgData name="Chris Hetzler" userId="c4b66aa6-e11e-422c-b626-ec6455090ab0" providerId="ADAL" clId="{FF3CB484-663B-4753-B517-CC906EFA376C}" dt="2025-03-15T19:32:34.688" v="4" actId="34807"/>
          <ac:spMkLst>
            <pc:docMk/>
            <pc:sldMk cId="2402387088" sldId="2575"/>
            <ac:spMk id="6" creationId="{11D152BC-6AFF-796E-52E4-77386D1D21F5}"/>
          </ac:spMkLst>
        </pc:spChg>
        <pc:picChg chg="mod">
          <ac:chgData name="Chris Hetzler" userId="c4b66aa6-e11e-422c-b626-ec6455090ab0" providerId="ADAL" clId="{FF3CB484-663B-4753-B517-CC906EFA376C}" dt="2025-03-15T19:32:34.688" v="4" actId="34807"/>
          <ac:picMkLst>
            <pc:docMk/>
            <pc:sldMk cId="2402387088" sldId="2575"/>
            <ac:picMk id="7" creationId="{8181A006-1E8D-4915-B3D5-ACC9029728EA}"/>
          </ac:picMkLst>
        </pc:picChg>
      </pc:sldChg>
      <pc:sldChg chg="modSp add mod addAnim">
        <pc:chgData name="Chris Hetzler" userId="c4b66aa6-e11e-422c-b626-ec6455090ab0" providerId="ADAL" clId="{FF3CB484-663B-4753-B517-CC906EFA376C}" dt="2025-03-15T19:32:34.710" v="21"/>
        <pc:sldMkLst>
          <pc:docMk/>
          <pc:sldMk cId="3907314927" sldId="2576"/>
        </pc:sldMkLst>
        <pc:spChg chg="mod">
          <ac:chgData name="Chris Hetzler" userId="c4b66aa6-e11e-422c-b626-ec6455090ab0" providerId="ADAL" clId="{FF3CB484-663B-4753-B517-CC906EFA376C}" dt="2025-03-15T19:32:34.688" v="4" actId="34807"/>
          <ac:spMkLst>
            <pc:docMk/>
            <pc:sldMk cId="3907314927" sldId="2576"/>
            <ac:spMk id="2" creationId="{4DC78A5E-53CE-56C8-080D-F2795BAC4E72}"/>
          </ac:spMkLst>
        </pc:spChg>
        <pc:spChg chg="mod">
          <ac:chgData name="Chris Hetzler" userId="c4b66aa6-e11e-422c-b626-ec6455090ab0" providerId="ADAL" clId="{FF3CB484-663B-4753-B517-CC906EFA376C}" dt="2025-03-15T19:32:34.688" v="4" actId="34807"/>
          <ac:spMkLst>
            <pc:docMk/>
            <pc:sldMk cId="3907314927" sldId="2576"/>
            <ac:spMk id="4" creationId="{82BE5A2E-5F88-74E1-24C2-6F0C356A2E4E}"/>
          </ac:spMkLst>
        </pc:spChg>
        <pc:spChg chg="mod">
          <ac:chgData name="Chris Hetzler" userId="c4b66aa6-e11e-422c-b626-ec6455090ab0" providerId="ADAL" clId="{FF3CB484-663B-4753-B517-CC906EFA376C}" dt="2025-03-15T19:32:34.688" v="4" actId="34807"/>
          <ac:spMkLst>
            <pc:docMk/>
            <pc:sldMk cId="3907314927" sldId="2576"/>
            <ac:spMk id="5" creationId="{E1B2D923-DDD2-5F70-7D64-C6FB6955347F}"/>
          </ac:spMkLst>
        </pc:spChg>
        <pc:spChg chg="mod">
          <ac:chgData name="Chris Hetzler" userId="c4b66aa6-e11e-422c-b626-ec6455090ab0" providerId="ADAL" clId="{FF3CB484-663B-4753-B517-CC906EFA376C}" dt="2025-03-15T19:32:34.688" v="4" actId="34807"/>
          <ac:spMkLst>
            <pc:docMk/>
            <pc:sldMk cId="3907314927" sldId="2576"/>
            <ac:spMk id="6" creationId="{98EDF391-28E2-376E-32BF-E0E86DCF0B40}"/>
          </ac:spMkLst>
        </pc:spChg>
        <pc:picChg chg="mod">
          <ac:chgData name="Chris Hetzler" userId="c4b66aa6-e11e-422c-b626-ec6455090ab0" providerId="ADAL" clId="{FF3CB484-663B-4753-B517-CC906EFA376C}" dt="2025-03-15T19:32:34.688" v="4" actId="34807"/>
          <ac:picMkLst>
            <pc:docMk/>
            <pc:sldMk cId="3907314927" sldId="2576"/>
            <ac:picMk id="7" creationId="{8E647E49-C91E-45FF-A556-037C0B886CDD}"/>
          </ac:picMkLst>
        </pc:picChg>
      </pc:sldChg>
      <pc:sldChg chg="modSp add mod addAnim">
        <pc:chgData name="Chris Hetzler" userId="c4b66aa6-e11e-422c-b626-ec6455090ab0" providerId="ADAL" clId="{FF3CB484-663B-4753-B517-CC906EFA376C}" dt="2025-03-15T19:32:34.711" v="22"/>
        <pc:sldMkLst>
          <pc:docMk/>
          <pc:sldMk cId="2079138359" sldId="2577"/>
        </pc:sldMkLst>
      </pc:sldChg>
      <pc:sldChg chg="modSp add mod addAnim">
        <pc:chgData name="Chris Hetzler" userId="c4b66aa6-e11e-422c-b626-ec6455090ab0" providerId="ADAL" clId="{FF3CB484-663B-4753-B517-CC906EFA376C}" dt="2025-03-15T19:32:34.713" v="23"/>
        <pc:sldMkLst>
          <pc:docMk/>
          <pc:sldMk cId="1217565622" sldId="2578"/>
        </pc:sldMkLst>
      </pc:sldChg>
      <pc:sldChg chg="modSp add mod addAnim">
        <pc:chgData name="Chris Hetzler" userId="c4b66aa6-e11e-422c-b626-ec6455090ab0" providerId="ADAL" clId="{FF3CB484-663B-4753-B517-CC906EFA376C}" dt="2025-03-15T19:32:34.714" v="24"/>
        <pc:sldMkLst>
          <pc:docMk/>
          <pc:sldMk cId="4187266964" sldId="2579"/>
        </pc:sldMkLst>
      </pc:sldChg>
      <pc:sldChg chg="addSp modSp add mod">
        <pc:chgData name="Chris Hetzler" userId="c4b66aa6-e11e-422c-b626-ec6455090ab0" providerId="ADAL" clId="{FF3CB484-663B-4753-B517-CC906EFA376C}" dt="2025-03-15T19:32:34.688" v="4" actId="34807"/>
        <pc:sldMkLst>
          <pc:docMk/>
          <pc:sldMk cId="1534282708" sldId="2580"/>
        </pc:sldMkLst>
        <pc:spChg chg="mod">
          <ac:chgData name="Chris Hetzler" userId="c4b66aa6-e11e-422c-b626-ec6455090ab0" providerId="ADAL" clId="{FF3CB484-663B-4753-B517-CC906EFA376C}" dt="2025-03-15T19:32:34.688" v="4" actId="34807"/>
          <ac:spMkLst>
            <pc:docMk/>
            <pc:sldMk cId="1534282708" sldId="2580"/>
            <ac:spMk id="2" creationId="{BD3B67A7-D510-6D00-2516-A72818B528DD}"/>
          </ac:spMkLst>
        </pc:spChg>
        <pc:spChg chg="mod">
          <ac:chgData name="Chris Hetzler" userId="c4b66aa6-e11e-422c-b626-ec6455090ab0" providerId="ADAL" clId="{FF3CB484-663B-4753-B517-CC906EFA376C}" dt="2025-03-15T19:32:34.688" v="4" actId="34807"/>
          <ac:spMkLst>
            <pc:docMk/>
            <pc:sldMk cId="1534282708" sldId="2580"/>
            <ac:spMk id="5" creationId="{99046B89-4CAF-C50A-E073-FA570D985CB8}"/>
          </ac:spMkLst>
        </pc:spChg>
        <pc:spChg chg="mod">
          <ac:chgData name="Chris Hetzler" userId="c4b66aa6-e11e-422c-b626-ec6455090ab0" providerId="ADAL" clId="{FF3CB484-663B-4753-B517-CC906EFA376C}" dt="2025-03-15T19:32:34.688" v="4" actId="34807"/>
          <ac:spMkLst>
            <pc:docMk/>
            <pc:sldMk cId="1534282708" sldId="2580"/>
            <ac:spMk id="6" creationId="{E4180335-5D21-F277-3C73-6C72817048E6}"/>
          </ac:spMkLst>
        </pc:spChg>
        <pc:graphicFrameChg chg="mod ord modGraphic">
          <ac:chgData name="Chris Hetzler" userId="c4b66aa6-e11e-422c-b626-ec6455090ab0" providerId="ADAL" clId="{FF3CB484-663B-4753-B517-CC906EFA376C}" dt="2025-03-15T19:32:34.688" v="4" actId="34807"/>
          <ac:graphicFrameMkLst>
            <pc:docMk/>
            <pc:sldMk cId="1534282708" sldId="2580"/>
            <ac:graphicFrameMk id="7" creationId="{E74CB7C4-8896-4206-B9CE-2734A1615999}"/>
          </ac:graphicFrameMkLst>
        </pc:graphicFrameChg>
      </pc:sldChg>
      <pc:sldChg chg="modSp add mod addAnim">
        <pc:chgData name="Chris Hetzler" userId="c4b66aa6-e11e-422c-b626-ec6455090ab0" providerId="ADAL" clId="{FF3CB484-663B-4753-B517-CC906EFA376C}" dt="2025-03-15T19:32:34.716" v="25"/>
        <pc:sldMkLst>
          <pc:docMk/>
          <pc:sldMk cId="2011729321" sldId="2581"/>
        </pc:sldMkLst>
      </pc:sldChg>
      <pc:sldChg chg="modSp add mod addAnim">
        <pc:chgData name="Chris Hetzler" userId="c4b66aa6-e11e-422c-b626-ec6455090ab0" providerId="ADAL" clId="{FF3CB484-663B-4753-B517-CC906EFA376C}" dt="2025-03-15T19:32:34.718" v="26"/>
        <pc:sldMkLst>
          <pc:docMk/>
          <pc:sldMk cId="3744914918" sldId="2582"/>
        </pc:sldMkLst>
        <pc:spChg chg="mod">
          <ac:chgData name="Chris Hetzler" userId="c4b66aa6-e11e-422c-b626-ec6455090ab0" providerId="ADAL" clId="{FF3CB484-663B-4753-B517-CC906EFA376C}" dt="2025-03-15T19:32:34.688" v="4" actId="34807"/>
          <ac:spMkLst>
            <pc:docMk/>
            <pc:sldMk cId="3744914918" sldId="2582"/>
            <ac:spMk id="2" creationId="{074B4B0E-FF4E-C8C9-E77A-3F4ED040DCB2}"/>
          </ac:spMkLst>
        </pc:spChg>
        <pc:spChg chg="mod">
          <ac:chgData name="Chris Hetzler" userId="c4b66aa6-e11e-422c-b626-ec6455090ab0" providerId="ADAL" clId="{FF3CB484-663B-4753-B517-CC906EFA376C}" dt="2025-03-15T19:32:34.688" v="4" actId="34807"/>
          <ac:spMkLst>
            <pc:docMk/>
            <pc:sldMk cId="3744914918" sldId="2582"/>
            <ac:spMk id="4" creationId="{240F6D72-01F2-031D-BD8E-59F25D293620}"/>
          </ac:spMkLst>
        </pc:spChg>
        <pc:spChg chg="mod">
          <ac:chgData name="Chris Hetzler" userId="c4b66aa6-e11e-422c-b626-ec6455090ab0" providerId="ADAL" clId="{FF3CB484-663B-4753-B517-CC906EFA376C}" dt="2025-03-15T19:32:34.688" v="4" actId="34807"/>
          <ac:spMkLst>
            <pc:docMk/>
            <pc:sldMk cId="3744914918" sldId="2582"/>
            <ac:spMk id="5" creationId="{D60D1C98-12C7-031D-C896-20E827E3318B}"/>
          </ac:spMkLst>
        </pc:spChg>
        <pc:spChg chg="mod">
          <ac:chgData name="Chris Hetzler" userId="c4b66aa6-e11e-422c-b626-ec6455090ab0" providerId="ADAL" clId="{FF3CB484-663B-4753-B517-CC906EFA376C}" dt="2025-03-15T19:32:34.688" v="4" actId="34807"/>
          <ac:spMkLst>
            <pc:docMk/>
            <pc:sldMk cId="3744914918" sldId="2582"/>
            <ac:spMk id="6" creationId="{16FBFE04-C5AC-29EA-E50A-1E5754102C98}"/>
          </ac:spMkLst>
        </pc:spChg>
        <pc:picChg chg="mod">
          <ac:chgData name="Chris Hetzler" userId="c4b66aa6-e11e-422c-b626-ec6455090ab0" providerId="ADAL" clId="{FF3CB484-663B-4753-B517-CC906EFA376C}" dt="2025-03-15T19:32:34.688" v="4" actId="34807"/>
          <ac:picMkLst>
            <pc:docMk/>
            <pc:sldMk cId="3744914918" sldId="2582"/>
            <ac:picMk id="7" creationId="{4CB07172-AE04-4E74-A2E2-7883AE67CDEE}"/>
          </ac:picMkLst>
        </pc:picChg>
      </pc:sldChg>
      <pc:sldChg chg="del">
        <pc:chgData name="Chris Hetzler" userId="c4b66aa6-e11e-422c-b626-ec6455090ab0" providerId="ADAL" clId="{FF3CB484-663B-4753-B517-CC906EFA376C}" dt="2025-03-15T19:32:34.688" v="4" actId="34807"/>
        <pc:sldMkLst>
          <pc:docMk/>
          <pc:sldMk cId="561554050" sldId="2147481642"/>
        </pc:sldMkLst>
      </pc:sldChg>
      <pc:sldChg chg="del">
        <pc:chgData name="Chris Hetzler" userId="c4b66aa6-e11e-422c-b626-ec6455090ab0" providerId="ADAL" clId="{FF3CB484-663B-4753-B517-CC906EFA376C}" dt="2025-03-15T19:32:34.688" v="4" actId="34807"/>
        <pc:sldMkLst>
          <pc:docMk/>
          <pc:sldMk cId="98491957" sldId="2147481643"/>
        </pc:sldMkLst>
      </pc:sldChg>
      <pc:sldChg chg="del">
        <pc:chgData name="Chris Hetzler" userId="c4b66aa6-e11e-422c-b626-ec6455090ab0" providerId="ADAL" clId="{FF3CB484-663B-4753-B517-CC906EFA376C}" dt="2025-03-15T19:32:34.688" v="4" actId="34807"/>
        <pc:sldMkLst>
          <pc:docMk/>
          <pc:sldMk cId="3587834957" sldId="2147481644"/>
        </pc:sldMkLst>
      </pc:sldChg>
      <pc:sldChg chg="del">
        <pc:chgData name="Chris Hetzler" userId="c4b66aa6-e11e-422c-b626-ec6455090ab0" providerId="ADAL" clId="{FF3CB484-663B-4753-B517-CC906EFA376C}" dt="2025-03-15T19:32:34.688" v="4" actId="34807"/>
        <pc:sldMkLst>
          <pc:docMk/>
          <pc:sldMk cId="2159529899" sldId="2147482359"/>
        </pc:sldMkLst>
      </pc:sldChg>
      <pc:sldChg chg="new del">
        <pc:chgData name="Chris Hetzler" userId="c4b66aa6-e11e-422c-b626-ec6455090ab0" providerId="ADAL" clId="{FF3CB484-663B-4753-B517-CC906EFA376C}" dt="2025-03-15T19:32:34.688" v="4" actId="34807"/>
        <pc:sldMkLst>
          <pc:docMk/>
          <pc:sldMk cId="2914096188" sldId="2147482360"/>
        </pc:sldMkLst>
      </pc:sldChg>
      <pc:sldChg chg="new del">
        <pc:chgData name="Chris Hetzler" userId="c4b66aa6-e11e-422c-b626-ec6455090ab0" providerId="ADAL" clId="{FF3CB484-663B-4753-B517-CC906EFA376C}" dt="2025-03-03T20:27:21.340" v="2" actId="2696"/>
        <pc:sldMkLst>
          <pc:docMk/>
          <pc:sldMk cId="2925053224" sldId="2147482361"/>
        </pc:sldMkLst>
      </pc:sldChg>
    </pc:docChg>
  </pc:docChgLst>
  <pc:docChgLst>
    <pc:chgData name="Chris Hetzler" userId="c4b66aa6-e11e-422c-b626-ec6455090ab0" providerId="ADAL" clId="{FD6A102B-A964-46C6-AD88-0EFFB8E6F903}"/>
    <pc:docChg chg="undo redo custSel addSld delSld modSld sldOrd">
      <pc:chgData name="Chris Hetzler" userId="c4b66aa6-e11e-422c-b626-ec6455090ab0" providerId="ADAL" clId="{FD6A102B-A964-46C6-AD88-0EFFB8E6F903}" dt="2025-04-02T17:26:52.016" v="7073" actId="14100"/>
      <pc:docMkLst>
        <pc:docMk/>
      </pc:docMkLst>
      <pc:sldChg chg="addSp modSp del mod">
        <pc:chgData name="Chris Hetzler" userId="c4b66aa6-e11e-422c-b626-ec6455090ab0" providerId="ADAL" clId="{FD6A102B-A964-46C6-AD88-0EFFB8E6F903}" dt="2025-03-26T13:07:00.676" v="6789" actId="14100"/>
        <pc:sldMkLst>
          <pc:docMk/>
          <pc:sldMk cId="4033941773" sldId="257"/>
        </pc:sldMkLst>
        <pc:picChg chg="add mod">
          <ac:chgData name="Chris Hetzler" userId="c4b66aa6-e11e-422c-b626-ec6455090ab0" providerId="ADAL" clId="{FD6A102B-A964-46C6-AD88-0EFFB8E6F903}" dt="2025-03-26T13:07:00.676" v="6789" actId="14100"/>
          <ac:picMkLst>
            <pc:docMk/>
            <pc:sldMk cId="4033941773" sldId="257"/>
            <ac:picMk id="2" creationId="{47685E3A-CF72-D92E-0004-383C691246D3}"/>
          </ac:picMkLst>
        </pc:picChg>
      </pc:sldChg>
      <pc:sldChg chg="modSp add del mod">
        <pc:chgData name="Chris Hetzler" userId="c4b66aa6-e11e-422c-b626-ec6455090ab0" providerId="ADAL" clId="{FD6A102B-A964-46C6-AD88-0EFFB8E6F903}" dt="2025-03-26T13:04:36.179" v="6778" actId="27636"/>
        <pc:sldMkLst>
          <pc:docMk/>
          <pc:sldMk cId="719804721" sldId="258"/>
        </pc:sldMkLst>
        <pc:spChg chg="mod">
          <ac:chgData name="Chris Hetzler" userId="c4b66aa6-e11e-422c-b626-ec6455090ab0" providerId="ADAL" clId="{FD6A102B-A964-46C6-AD88-0EFFB8E6F903}" dt="2025-03-26T13:04:22.079" v="6770" actId="1076"/>
          <ac:spMkLst>
            <pc:docMk/>
            <pc:sldMk cId="719804721" sldId="258"/>
            <ac:spMk id="2" creationId="{4F6A6E53-CE15-DABA-3D66-481D68C2BC0D}"/>
          </ac:spMkLst>
        </pc:spChg>
        <pc:spChg chg="mod">
          <ac:chgData name="Chris Hetzler" userId="c4b66aa6-e11e-422c-b626-ec6455090ab0" providerId="ADAL" clId="{FD6A102B-A964-46C6-AD88-0EFFB8E6F903}" dt="2025-03-26T13:04:36.179" v="6778" actId="27636"/>
          <ac:spMkLst>
            <pc:docMk/>
            <pc:sldMk cId="719804721" sldId="258"/>
            <ac:spMk id="3" creationId="{D1895884-A610-3D1C-F9D5-B2E39E9FA3AB}"/>
          </ac:spMkLst>
        </pc:spChg>
      </pc:sldChg>
      <pc:sldChg chg="delSp mod">
        <pc:chgData name="Chris Hetzler" userId="c4b66aa6-e11e-422c-b626-ec6455090ab0" providerId="ADAL" clId="{FD6A102B-A964-46C6-AD88-0EFFB8E6F903}" dt="2025-03-26T13:06:41.046" v="6786" actId="21"/>
        <pc:sldMkLst>
          <pc:docMk/>
          <pc:sldMk cId="3720546188" sldId="566"/>
        </pc:sldMkLst>
      </pc:sldChg>
      <pc:sldChg chg="modSp del mod addAnim delAnim">
        <pc:chgData name="Chris Hetzler" userId="c4b66aa6-e11e-422c-b626-ec6455090ab0" providerId="ADAL" clId="{FD6A102B-A964-46C6-AD88-0EFFB8E6F903}" dt="2025-03-26T13:04:40.213" v="6779" actId="47"/>
        <pc:sldMkLst>
          <pc:docMk/>
          <pc:sldMk cId="3945743722" sldId="2561"/>
        </pc:sldMkLst>
      </pc:sldChg>
      <pc:sldChg chg="modSp mod">
        <pc:chgData name="Chris Hetzler" userId="c4b66aa6-e11e-422c-b626-ec6455090ab0" providerId="ADAL" clId="{FD6A102B-A964-46C6-AD88-0EFFB8E6F903}" dt="2025-03-20T15:08:04.181" v="654" actId="403"/>
        <pc:sldMkLst>
          <pc:docMk/>
          <pc:sldMk cId="3022122850" sldId="2562"/>
        </pc:sldMkLst>
        <pc:spChg chg="mod">
          <ac:chgData name="Chris Hetzler" userId="c4b66aa6-e11e-422c-b626-ec6455090ab0" providerId="ADAL" clId="{FD6A102B-A964-46C6-AD88-0EFFB8E6F903}" dt="2025-03-20T15:08:04.181" v="654" actId="403"/>
          <ac:spMkLst>
            <pc:docMk/>
            <pc:sldMk cId="3022122850" sldId="2562"/>
            <ac:spMk id="4" creationId="{64AD69EB-590E-E0D6-93C3-E6229DF969FE}"/>
          </ac:spMkLst>
        </pc:spChg>
      </pc:sldChg>
      <pc:sldChg chg="addSp modSp mod ord modAnim">
        <pc:chgData name="Chris Hetzler" userId="c4b66aa6-e11e-422c-b626-ec6455090ab0" providerId="ADAL" clId="{FD6A102B-A964-46C6-AD88-0EFFB8E6F903}" dt="2025-03-20T15:12:13.569" v="693" actId="14100"/>
        <pc:sldMkLst>
          <pc:docMk/>
          <pc:sldMk cId="786823395" sldId="2563"/>
        </pc:sldMkLst>
        <pc:spChg chg="mod">
          <ac:chgData name="Chris Hetzler" userId="c4b66aa6-e11e-422c-b626-ec6455090ab0" providerId="ADAL" clId="{FD6A102B-A964-46C6-AD88-0EFFB8E6F903}" dt="2025-03-20T14:57:37.213" v="642" actId="20577"/>
          <ac:spMkLst>
            <pc:docMk/>
            <pc:sldMk cId="786823395" sldId="2563"/>
            <ac:spMk id="2" creationId="{A323999C-BDEA-5333-CCA8-827C5E1D0141}"/>
          </ac:spMkLst>
        </pc:spChg>
        <pc:spChg chg="mod">
          <ac:chgData name="Chris Hetzler" userId="c4b66aa6-e11e-422c-b626-ec6455090ab0" providerId="ADAL" clId="{FD6A102B-A964-46C6-AD88-0EFFB8E6F903}" dt="2025-03-20T15:06:54.780" v="651" actId="403"/>
          <ac:spMkLst>
            <pc:docMk/>
            <pc:sldMk cId="786823395" sldId="2563"/>
            <ac:spMk id="4" creationId="{953107EA-A574-FC12-04AD-67D23AE138CD}"/>
          </ac:spMkLst>
        </pc:spChg>
        <pc:picChg chg="mod modCrop">
          <ac:chgData name="Chris Hetzler" userId="c4b66aa6-e11e-422c-b626-ec6455090ab0" providerId="ADAL" clId="{FD6A102B-A964-46C6-AD88-0EFFB8E6F903}" dt="2025-03-20T15:12:13.569" v="693" actId="14100"/>
          <ac:picMkLst>
            <pc:docMk/>
            <pc:sldMk cId="786823395" sldId="2563"/>
            <ac:picMk id="7" creationId="{5A801C98-CDEA-4FF4-8178-8F34D6A7A4AD}"/>
          </ac:picMkLst>
        </pc:picChg>
        <pc:picChg chg="add mod">
          <ac:chgData name="Chris Hetzler" userId="c4b66aa6-e11e-422c-b626-ec6455090ab0" providerId="ADAL" clId="{FD6A102B-A964-46C6-AD88-0EFFB8E6F903}" dt="2025-03-20T14:50:30.637" v="524" actId="14100"/>
          <ac:picMkLst>
            <pc:docMk/>
            <pc:sldMk cId="786823395" sldId="2563"/>
            <ac:picMk id="8" creationId="{76CD15B4-B886-C2B4-A066-B519C8631061}"/>
          </ac:picMkLst>
        </pc:picChg>
        <pc:picChg chg="add mod">
          <ac:chgData name="Chris Hetzler" userId="c4b66aa6-e11e-422c-b626-ec6455090ab0" providerId="ADAL" clId="{FD6A102B-A964-46C6-AD88-0EFFB8E6F903}" dt="2025-03-20T14:50:16.704" v="521" actId="1076"/>
          <ac:picMkLst>
            <pc:docMk/>
            <pc:sldMk cId="786823395" sldId="2563"/>
            <ac:picMk id="10" creationId="{9D178AD0-0CD9-1A05-681B-DC5FD76CE252}"/>
          </ac:picMkLst>
        </pc:picChg>
      </pc:sldChg>
      <pc:sldChg chg="modSp mod">
        <pc:chgData name="Chris Hetzler" userId="c4b66aa6-e11e-422c-b626-ec6455090ab0" providerId="ADAL" clId="{FD6A102B-A964-46C6-AD88-0EFFB8E6F903}" dt="2025-03-20T15:08:58.183" v="661" actId="14100"/>
        <pc:sldMkLst>
          <pc:docMk/>
          <pc:sldMk cId="1460465563" sldId="2564"/>
        </pc:sldMkLst>
        <pc:spChg chg="mod">
          <ac:chgData name="Chris Hetzler" userId="c4b66aa6-e11e-422c-b626-ec6455090ab0" providerId="ADAL" clId="{FD6A102B-A964-46C6-AD88-0EFFB8E6F903}" dt="2025-03-20T15:08:58.183" v="661" actId="14100"/>
          <ac:spMkLst>
            <pc:docMk/>
            <pc:sldMk cId="1460465563" sldId="2564"/>
            <ac:spMk id="4" creationId="{A3792222-B2E4-DDB3-4BCA-4FB026140A56}"/>
          </ac:spMkLst>
        </pc:spChg>
        <pc:picChg chg="mod">
          <ac:chgData name="Chris Hetzler" userId="c4b66aa6-e11e-422c-b626-ec6455090ab0" providerId="ADAL" clId="{FD6A102B-A964-46C6-AD88-0EFFB8E6F903}" dt="2025-03-20T15:08:32.823" v="656" actId="14100"/>
          <ac:picMkLst>
            <pc:docMk/>
            <pc:sldMk cId="1460465563" sldId="2564"/>
            <ac:picMk id="7" creationId="{D81AE110-44DC-4839-850A-6E48B90780DB}"/>
          </ac:picMkLst>
        </pc:picChg>
      </pc:sldChg>
      <pc:sldChg chg="addSp delSp modSp mod">
        <pc:chgData name="Chris Hetzler" userId="c4b66aa6-e11e-422c-b626-ec6455090ab0" providerId="ADAL" clId="{FD6A102B-A964-46C6-AD88-0EFFB8E6F903}" dt="2025-03-20T15:56:52.373" v="856" actId="14100"/>
        <pc:sldMkLst>
          <pc:docMk/>
          <pc:sldMk cId="1999788061" sldId="2565"/>
        </pc:sldMkLst>
        <pc:spChg chg="mod">
          <ac:chgData name="Chris Hetzler" userId="c4b66aa6-e11e-422c-b626-ec6455090ab0" providerId="ADAL" clId="{FD6A102B-A964-46C6-AD88-0EFFB8E6F903}" dt="2025-03-20T15:56:52.373" v="856" actId="14100"/>
          <ac:spMkLst>
            <pc:docMk/>
            <pc:sldMk cId="1999788061" sldId="2565"/>
            <ac:spMk id="4" creationId="{F0C56F63-1851-38BA-EB54-C4573C475853}"/>
          </ac:spMkLst>
        </pc:spChg>
        <pc:picChg chg="add mod">
          <ac:chgData name="Chris Hetzler" userId="c4b66aa6-e11e-422c-b626-ec6455090ab0" providerId="ADAL" clId="{FD6A102B-A964-46C6-AD88-0EFFB8E6F903}" dt="2025-03-20T15:29:34.606" v="726" actId="14100"/>
          <ac:picMkLst>
            <pc:docMk/>
            <pc:sldMk cId="1999788061" sldId="2565"/>
            <ac:picMk id="10" creationId="{ED11DD2D-AB02-B592-D6E1-1BADE45567BA}"/>
          </ac:picMkLst>
        </pc:picChg>
      </pc:sldChg>
      <pc:sldChg chg="modSp mod">
        <pc:chgData name="Chris Hetzler" userId="c4b66aa6-e11e-422c-b626-ec6455090ab0" providerId="ADAL" clId="{FD6A102B-A964-46C6-AD88-0EFFB8E6F903}" dt="2025-03-20T16:44:26.227" v="2609" actId="20577"/>
        <pc:sldMkLst>
          <pc:docMk/>
          <pc:sldMk cId="2410122078" sldId="2566"/>
        </pc:sldMkLst>
        <pc:spChg chg="mod">
          <ac:chgData name="Chris Hetzler" userId="c4b66aa6-e11e-422c-b626-ec6455090ab0" providerId="ADAL" clId="{FD6A102B-A964-46C6-AD88-0EFFB8E6F903}" dt="2025-03-20T15:54:22.370" v="822" actId="20577"/>
          <ac:spMkLst>
            <pc:docMk/>
            <pc:sldMk cId="2410122078" sldId="2566"/>
            <ac:spMk id="2" creationId="{470AEC2D-8196-BD66-AFCA-CE239F7F9F9C}"/>
          </ac:spMkLst>
        </pc:spChg>
        <pc:spChg chg="mod">
          <ac:chgData name="Chris Hetzler" userId="c4b66aa6-e11e-422c-b626-ec6455090ab0" providerId="ADAL" clId="{FD6A102B-A964-46C6-AD88-0EFFB8E6F903}" dt="2025-03-20T16:44:26.227" v="2609" actId="20577"/>
          <ac:spMkLst>
            <pc:docMk/>
            <pc:sldMk cId="2410122078" sldId="2566"/>
            <ac:spMk id="4" creationId="{1C20D116-2FC6-2E59-BD34-81A42E94907D}"/>
          </ac:spMkLst>
        </pc:spChg>
        <pc:picChg chg="mod">
          <ac:chgData name="Chris Hetzler" userId="c4b66aa6-e11e-422c-b626-ec6455090ab0" providerId="ADAL" clId="{FD6A102B-A964-46C6-AD88-0EFFB8E6F903}" dt="2025-03-20T16:05:51.614" v="1018" actId="1076"/>
          <ac:picMkLst>
            <pc:docMk/>
            <pc:sldMk cId="2410122078" sldId="2566"/>
            <ac:picMk id="7" creationId="{0E92C4D0-8537-435E-9E70-362A372D790D}"/>
          </ac:picMkLst>
        </pc:picChg>
      </pc:sldChg>
      <pc:sldChg chg="modSp mod">
        <pc:chgData name="Chris Hetzler" userId="c4b66aa6-e11e-422c-b626-ec6455090ab0" providerId="ADAL" clId="{FD6A102B-A964-46C6-AD88-0EFFB8E6F903}" dt="2025-04-02T17:26:52.016" v="7073" actId="14100"/>
        <pc:sldMkLst>
          <pc:docMk/>
          <pc:sldMk cId="7621617" sldId="2567"/>
        </pc:sldMkLst>
        <pc:spChg chg="mod">
          <ac:chgData name="Chris Hetzler" userId="c4b66aa6-e11e-422c-b626-ec6455090ab0" providerId="ADAL" clId="{FD6A102B-A964-46C6-AD88-0EFFB8E6F903}" dt="2025-04-02T17:26:52.016" v="7073" actId="14100"/>
          <ac:spMkLst>
            <pc:docMk/>
            <pc:sldMk cId="7621617" sldId="2567"/>
            <ac:spMk id="4" creationId="{2958FB9A-DA5C-F883-5BBC-2FA16DE9F574}"/>
          </ac:spMkLst>
        </pc:spChg>
      </pc:sldChg>
      <pc:sldChg chg="modSp mod">
        <pc:chgData name="Chris Hetzler" userId="c4b66aa6-e11e-422c-b626-ec6455090ab0" providerId="ADAL" clId="{FD6A102B-A964-46C6-AD88-0EFFB8E6F903}" dt="2025-04-02T15:50:01.873" v="6941" actId="313"/>
        <pc:sldMkLst>
          <pc:docMk/>
          <pc:sldMk cId="1984288754" sldId="2568"/>
        </pc:sldMkLst>
        <pc:spChg chg="mod">
          <ac:chgData name="Chris Hetzler" userId="c4b66aa6-e11e-422c-b626-ec6455090ab0" providerId="ADAL" clId="{FD6A102B-A964-46C6-AD88-0EFFB8E6F903}" dt="2025-04-02T15:50:01.873" v="6941" actId="313"/>
          <ac:spMkLst>
            <pc:docMk/>
            <pc:sldMk cId="1984288754" sldId="2568"/>
            <ac:spMk id="4" creationId="{402C546D-0852-6D70-0D20-AD58D4D8ADE4}"/>
          </ac:spMkLst>
        </pc:spChg>
        <pc:picChg chg="mod">
          <ac:chgData name="Chris Hetzler" userId="c4b66aa6-e11e-422c-b626-ec6455090ab0" providerId="ADAL" clId="{FD6A102B-A964-46C6-AD88-0EFFB8E6F903}" dt="2025-03-20T17:26:18.593" v="3876" actId="14100"/>
          <ac:picMkLst>
            <pc:docMk/>
            <pc:sldMk cId="1984288754" sldId="2568"/>
            <ac:picMk id="7" creationId="{442330D6-9F23-40F3-9E85-306E502A6D31}"/>
          </ac:picMkLst>
        </pc:picChg>
      </pc:sldChg>
      <pc:sldChg chg="modSp mod">
        <pc:chgData name="Chris Hetzler" userId="c4b66aa6-e11e-422c-b626-ec6455090ab0" providerId="ADAL" clId="{FD6A102B-A964-46C6-AD88-0EFFB8E6F903}" dt="2025-03-20T16:33:19.734" v="2219" actId="20577"/>
        <pc:sldMkLst>
          <pc:docMk/>
          <pc:sldMk cId="1213933692" sldId="2569"/>
        </pc:sldMkLst>
        <pc:spChg chg="mod">
          <ac:chgData name="Chris Hetzler" userId="c4b66aa6-e11e-422c-b626-ec6455090ab0" providerId="ADAL" clId="{FD6A102B-A964-46C6-AD88-0EFFB8E6F903}" dt="2025-03-20T16:33:19.734" v="2219" actId="20577"/>
          <ac:spMkLst>
            <pc:docMk/>
            <pc:sldMk cId="1213933692" sldId="2569"/>
            <ac:spMk id="4" creationId="{C565EBB7-4070-42B4-3AA8-81DBA3B52CDB}"/>
          </ac:spMkLst>
        </pc:spChg>
        <pc:picChg chg="mod">
          <ac:chgData name="Chris Hetzler" userId="c4b66aa6-e11e-422c-b626-ec6455090ab0" providerId="ADAL" clId="{FD6A102B-A964-46C6-AD88-0EFFB8E6F903}" dt="2025-03-20T16:30:21.464" v="2047" actId="1076"/>
          <ac:picMkLst>
            <pc:docMk/>
            <pc:sldMk cId="1213933692" sldId="2569"/>
            <ac:picMk id="7" creationId="{C5127392-D8D9-4A93-BF7E-5772BBE706CD}"/>
          </ac:picMkLst>
        </pc:picChg>
      </pc:sldChg>
      <pc:sldChg chg="modSp mod">
        <pc:chgData name="Chris Hetzler" userId="c4b66aa6-e11e-422c-b626-ec6455090ab0" providerId="ADAL" clId="{FD6A102B-A964-46C6-AD88-0EFFB8E6F903}" dt="2025-03-20T17:04:45.894" v="3192" actId="20577"/>
        <pc:sldMkLst>
          <pc:docMk/>
          <pc:sldMk cId="1153842933" sldId="2570"/>
        </pc:sldMkLst>
        <pc:spChg chg="mod">
          <ac:chgData name="Chris Hetzler" userId="c4b66aa6-e11e-422c-b626-ec6455090ab0" providerId="ADAL" clId="{FD6A102B-A964-46C6-AD88-0EFFB8E6F903}" dt="2025-03-20T16:33:52.410" v="2222" actId="20577"/>
          <ac:spMkLst>
            <pc:docMk/>
            <pc:sldMk cId="1153842933" sldId="2570"/>
            <ac:spMk id="2" creationId="{95584AA6-957B-4C6B-5EA4-D0F7C1D55A8B}"/>
          </ac:spMkLst>
        </pc:spChg>
        <pc:spChg chg="mod">
          <ac:chgData name="Chris Hetzler" userId="c4b66aa6-e11e-422c-b626-ec6455090ab0" providerId="ADAL" clId="{FD6A102B-A964-46C6-AD88-0EFFB8E6F903}" dt="2025-03-20T17:04:45.894" v="3192" actId="20577"/>
          <ac:spMkLst>
            <pc:docMk/>
            <pc:sldMk cId="1153842933" sldId="2570"/>
            <ac:spMk id="4" creationId="{A993E119-FBCE-104A-BBEF-C4198EBA1E55}"/>
          </ac:spMkLst>
        </pc:spChg>
        <pc:picChg chg="mod">
          <ac:chgData name="Chris Hetzler" userId="c4b66aa6-e11e-422c-b626-ec6455090ab0" providerId="ADAL" clId="{FD6A102B-A964-46C6-AD88-0EFFB8E6F903}" dt="2025-03-20T16:59:48.840" v="2624" actId="1076"/>
          <ac:picMkLst>
            <pc:docMk/>
            <pc:sldMk cId="1153842933" sldId="2570"/>
            <ac:picMk id="7" creationId="{53448723-8CB2-43B0-B3CC-3ECEAAEDCDD6}"/>
          </ac:picMkLst>
        </pc:picChg>
      </pc:sldChg>
      <pc:sldChg chg="addSp delSp modSp mod">
        <pc:chgData name="Chris Hetzler" userId="c4b66aa6-e11e-422c-b626-ec6455090ab0" providerId="ADAL" clId="{FD6A102B-A964-46C6-AD88-0EFFB8E6F903}" dt="2025-04-02T15:58:36.696" v="6945" actId="20577"/>
        <pc:sldMkLst>
          <pc:docMk/>
          <pc:sldMk cId="3710612386" sldId="2571"/>
        </pc:sldMkLst>
        <pc:spChg chg="mod">
          <ac:chgData name="Chris Hetzler" userId="c4b66aa6-e11e-422c-b626-ec6455090ab0" providerId="ADAL" clId="{FD6A102B-A964-46C6-AD88-0EFFB8E6F903}" dt="2025-04-02T15:58:36.696" v="6945" actId="20577"/>
          <ac:spMkLst>
            <pc:docMk/>
            <pc:sldMk cId="3710612386" sldId="2571"/>
            <ac:spMk id="4" creationId="{5EBB389E-C23C-06C7-7ADB-10FCE4DE30C5}"/>
          </ac:spMkLst>
        </pc:spChg>
        <pc:picChg chg="add mod">
          <ac:chgData name="Chris Hetzler" userId="c4b66aa6-e11e-422c-b626-ec6455090ab0" providerId="ADAL" clId="{FD6A102B-A964-46C6-AD88-0EFFB8E6F903}" dt="2025-03-20T17:16:32.618" v="3211" actId="962"/>
          <ac:picMkLst>
            <pc:docMk/>
            <pc:sldMk cId="3710612386" sldId="2571"/>
            <ac:picMk id="14" creationId="{1A7AF3E4-6771-4463-2D45-6BC6E57DCB05}"/>
          </ac:picMkLst>
        </pc:picChg>
      </pc:sldChg>
      <pc:sldChg chg="modSp del mod">
        <pc:chgData name="Chris Hetzler" userId="c4b66aa6-e11e-422c-b626-ec6455090ab0" providerId="ADAL" clId="{FD6A102B-A964-46C6-AD88-0EFFB8E6F903}" dt="2025-03-20T17:25:06.327" v="3873" actId="2696"/>
        <pc:sldMkLst>
          <pc:docMk/>
          <pc:sldMk cId="66221876" sldId="2572"/>
        </pc:sldMkLst>
      </pc:sldChg>
      <pc:sldChg chg="delSp modSp mod">
        <pc:chgData name="Chris Hetzler" userId="c4b66aa6-e11e-422c-b626-ec6455090ab0" providerId="ADAL" clId="{FD6A102B-A964-46C6-AD88-0EFFB8E6F903}" dt="2025-03-20T17:30:36.927" v="4324" actId="313"/>
        <pc:sldMkLst>
          <pc:docMk/>
          <pc:sldMk cId="3627175436" sldId="2573"/>
        </pc:sldMkLst>
        <pc:spChg chg="mod">
          <ac:chgData name="Chris Hetzler" userId="c4b66aa6-e11e-422c-b626-ec6455090ab0" providerId="ADAL" clId="{FD6A102B-A964-46C6-AD88-0EFFB8E6F903}" dt="2025-03-20T17:28:23.346" v="4005" actId="313"/>
          <ac:spMkLst>
            <pc:docMk/>
            <pc:sldMk cId="3627175436" sldId="2573"/>
            <ac:spMk id="2" creationId="{304B3DF5-8EDF-9A37-5DC3-BB8BE2D395BC}"/>
          </ac:spMkLst>
        </pc:spChg>
        <pc:graphicFrameChg chg="mod">
          <ac:chgData name="Chris Hetzler" userId="c4b66aa6-e11e-422c-b626-ec6455090ab0" providerId="ADAL" clId="{FD6A102B-A964-46C6-AD88-0EFFB8E6F903}" dt="2025-03-20T17:30:36.927" v="4324" actId="313"/>
          <ac:graphicFrameMkLst>
            <pc:docMk/>
            <pc:sldMk cId="3627175436" sldId="2573"/>
            <ac:graphicFrameMk id="7" creationId="{94D5FCC3-39E6-4384-96B9-5A59DE24C9A3}"/>
          </ac:graphicFrameMkLst>
        </pc:graphicFrameChg>
      </pc:sldChg>
      <pc:sldChg chg="modSp mod">
        <pc:chgData name="Chris Hetzler" userId="c4b66aa6-e11e-422c-b626-ec6455090ab0" providerId="ADAL" clId="{FD6A102B-A964-46C6-AD88-0EFFB8E6F903}" dt="2025-04-02T15:06:55.828" v="6803" actId="20577"/>
        <pc:sldMkLst>
          <pc:docMk/>
          <pc:sldMk cId="532690311" sldId="2574"/>
        </pc:sldMkLst>
        <pc:spChg chg="mod">
          <ac:chgData name="Chris Hetzler" userId="c4b66aa6-e11e-422c-b626-ec6455090ab0" providerId="ADAL" clId="{FD6A102B-A964-46C6-AD88-0EFFB8E6F903}" dt="2025-04-02T15:06:55.828" v="6803" actId="20577"/>
          <ac:spMkLst>
            <pc:docMk/>
            <pc:sldMk cId="532690311" sldId="2574"/>
            <ac:spMk id="4" creationId="{6F03BFF6-00AD-B6AC-FAE2-34141AFD5C89}"/>
          </ac:spMkLst>
        </pc:spChg>
        <pc:picChg chg="mod">
          <ac:chgData name="Chris Hetzler" userId="c4b66aa6-e11e-422c-b626-ec6455090ab0" providerId="ADAL" clId="{FD6A102B-A964-46C6-AD88-0EFFB8E6F903}" dt="2025-03-20T17:34:42.654" v="4706" actId="1076"/>
          <ac:picMkLst>
            <pc:docMk/>
            <pc:sldMk cId="532690311" sldId="2574"/>
            <ac:picMk id="7" creationId="{37B14584-1003-44A4-A5E3-7FF4A41A5AEC}"/>
          </ac:picMkLst>
        </pc:picChg>
      </pc:sldChg>
      <pc:sldChg chg="modSp mod">
        <pc:chgData name="Chris Hetzler" userId="c4b66aa6-e11e-422c-b626-ec6455090ab0" providerId="ADAL" clId="{FD6A102B-A964-46C6-AD88-0EFFB8E6F903}" dt="2025-04-02T15:07:37.330" v="6816" actId="20577"/>
        <pc:sldMkLst>
          <pc:docMk/>
          <pc:sldMk cId="2402387088" sldId="2575"/>
        </pc:sldMkLst>
        <pc:spChg chg="mod">
          <ac:chgData name="Chris Hetzler" userId="c4b66aa6-e11e-422c-b626-ec6455090ab0" providerId="ADAL" clId="{FD6A102B-A964-46C6-AD88-0EFFB8E6F903}" dt="2025-04-02T15:07:37.330" v="6816" actId="20577"/>
          <ac:spMkLst>
            <pc:docMk/>
            <pc:sldMk cId="2402387088" sldId="2575"/>
            <ac:spMk id="4" creationId="{CCC77784-7124-9BA3-DDCB-F023EECEE8B7}"/>
          </ac:spMkLst>
        </pc:spChg>
        <pc:picChg chg="mod">
          <ac:chgData name="Chris Hetzler" userId="c4b66aa6-e11e-422c-b626-ec6455090ab0" providerId="ADAL" clId="{FD6A102B-A964-46C6-AD88-0EFFB8E6F903}" dt="2025-03-20T17:43:40.056" v="5609" actId="14100"/>
          <ac:picMkLst>
            <pc:docMk/>
            <pc:sldMk cId="2402387088" sldId="2575"/>
            <ac:picMk id="7" creationId="{8181A006-1E8D-4915-B3D5-ACC9029728EA}"/>
          </ac:picMkLst>
        </pc:picChg>
      </pc:sldChg>
      <pc:sldChg chg="modSp mod ord">
        <pc:chgData name="Chris Hetzler" userId="c4b66aa6-e11e-422c-b626-ec6455090ab0" providerId="ADAL" clId="{FD6A102B-A964-46C6-AD88-0EFFB8E6F903}" dt="2025-04-02T15:08:16.844" v="6821" actId="14100"/>
        <pc:sldMkLst>
          <pc:docMk/>
          <pc:sldMk cId="3907314927" sldId="2576"/>
        </pc:sldMkLst>
        <pc:spChg chg="mod">
          <ac:chgData name="Chris Hetzler" userId="c4b66aa6-e11e-422c-b626-ec6455090ab0" providerId="ADAL" clId="{FD6A102B-A964-46C6-AD88-0EFFB8E6F903}" dt="2025-04-02T15:08:16.844" v="6821" actId="14100"/>
          <ac:spMkLst>
            <pc:docMk/>
            <pc:sldMk cId="3907314927" sldId="2576"/>
            <ac:spMk id="4" creationId="{82BE5A2E-5F88-74E1-24C2-6F0C356A2E4E}"/>
          </ac:spMkLst>
        </pc:spChg>
      </pc:sldChg>
      <pc:sldChg chg="del">
        <pc:chgData name="Chris Hetzler" userId="c4b66aa6-e11e-422c-b626-ec6455090ab0" providerId="ADAL" clId="{FD6A102B-A964-46C6-AD88-0EFFB8E6F903}" dt="2025-03-20T17:51:02.145" v="5924" actId="2696"/>
        <pc:sldMkLst>
          <pc:docMk/>
          <pc:sldMk cId="2079138359" sldId="2577"/>
        </pc:sldMkLst>
      </pc:sldChg>
      <pc:sldChg chg="modSp del mod">
        <pc:chgData name="Chris Hetzler" userId="c4b66aa6-e11e-422c-b626-ec6455090ab0" providerId="ADAL" clId="{FD6A102B-A964-46C6-AD88-0EFFB8E6F903}" dt="2025-03-21T03:28:24.203" v="5930" actId="2696"/>
        <pc:sldMkLst>
          <pc:docMk/>
          <pc:sldMk cId="1217565622" sldId="2578"/>
        </pc:sldMkLst>
      </pc:sldChg>
      <pc:sldChg chg="del">
        <pc:chgData name="Chris Hetzler" userId="c4b66aa6-e11e-422c-b626-ec6455090ab0" providerId="ADAL" clId="{FD6A102B-A964-46C6-AD88-0EFFB8E6F903}" dt="2025-03-21T03:31:43.908" v="5931" actId="2696"/>
        <pc:sldMkLst>
          <pc:docMk/>
          <pc:sldMk cId="4187266964" sldId="2579"/>
        </pc:sldMkLst>
      </pc:sldChg>
      <pc:sldChg chg="delSp modSp mod ord">
        <pc:chgData name="Chris Hetzler" userId="c4b66aa6-e11e-422c-b626-ec6455090ab0" providerId="ADAL" clId="{FD6A102B-A964-46C6-AD88-0EFFB8E6F903}" dt="2025-03-21T20:43:36.996" v="6554" actId="20577"/>
        <pc:sldMkLst>
          <pc:docMk/>
          <pc:sldMk cId="1534282708" sldId="2580"/>
        </pc:sldMkLst>
        <pc:graphicFrameChg chg="mod">
          <ac:chgData name="Chris Hetzler" userId="c4b66aa6-e11e-422c-b626-ec6455090ab0" providerId="ADAL" clId="{FD6A102B-A964-46C6-AD88-0EFFB8E6F903}" dt="2025-03-21T20:43:36.996" v="6554" actId="20577"/>
          <ac:graphicFrameMkLst>
            <pc:docMk/>
            <pc:sldMk cId="1534282708" sldId="2580"/>
            <ac:graphicFrameMk id="7" creationId="{E74CB7C4-8896-4206-B9CE-2734A1615999}"/>
          </ac:graphicFrameMkLst>
        </pc:graphicFrameChg>
      </pc:sldChg>
      <pc:sldChg chg="del">
        <pc:chgData name="Chris Hetzler" userId="c4b66aa6-e11e-422c-b626-ec6455090ab0" providerId="ADAL" clId="{FD6A102B-A964-46C6-AD88-0EFFB8E6F903}" dt="2025-03-19T15:28:55.487" v="3" actId="47"/>
        <pc:sldMkLst>
          <pc:docMk/>
          <pc:sldMk cId="2011729321" sldId="2581"/>
        </pc:sldMkLst>
      </pc:sldChg>
      <pc:sldChg chg="modSp mod">
        <pc:chgData name="Chris Hetzler" userId="c4b66aa6-e11e-422c-b626-ec6455090ab0" providerId="ADAL" clId="{FD6A102B-A964-46C6-AD88-0EFFB8E6F903}" dt="2025-04-02T16:15:29.432" v="6978" actId="20577"/>
        <pc:sldMkLst>
          <pc:docMk/>
          <pc:sldMk cId="3744914918" sldId="2582"/>
        </pc:sldMkLst>
        <pc:spChg chg="mod">
          <ac:chgData name="Chris Hetzler" userId="c4b66aa6-e11e-422c-b626-ec6455090ab0" providerId="ADAL" clId="{FD6A102B-A964-46C6-AD88-0EFFB8E6F903}" dt="2025-04-02T16:15:29.432" v="6978" actId="20577"/>
          <ac:spMkLst>
            <pc:docMk/>
            <pc:sldMk cId="3744914918" sldId="2582"/>
            <ac:spMk id="4" creationId="{240F6D72-01F2-031D-BD8E-59F25D293620}"/>
          </ac:spMkLst>
        </pc:spChg>
      </pc:sldChg>
      <pc:sldChg chg="del">
        <pc:chgData name="Chris Hetzler" userId="c4b66aa6-e11e-422c-b626-ec6455090ab0" providerId="ADAL" clId="{FD6A102B-A964-46C6-AD88-0EFFB8E6F903}" dt="2025-03-26T13:03:35.346" v="6761" actId="47"/>
        <pc:sldMkLst>
          <pc:docMk/>
          <pc:sldMk cId="561554050" sldId="2147481642"/>
        </pc:sldMkLst>
      </pc:sldChg>
      <pc:sldChg chg="ord">
        <pc:chgData name="Chris Hetzler" userId="c4b66aa6-e11e-422c-b626-ec6455090ab0" providerId="ADAL" clId="{FD6A102B-A964-46C6-AD88-0EFFB8E6F903}" dt="2025-03-26T13:05:26.458" v="6781"/>
        <pc:sldMkLst>
          <pc:docMk/>
          <pc:sldMk cId="3587834957" sldId="2147481644"/>
        </pc:sldMkLst>
      </pc:sldChg>
      <pc:sldChg chg="ord">
        <pc:chgData name="Chris Hetzler" userId="c4b66aa6-e11e-422c-b626-ec6455090ab0" providerId="ADAL" clId="{FD6A102B-A964-46C6-AD88-0EFFB8E6F903}" dt="2025-03-19T15:29:13.025" v="7"/>
        <pc:sldMkLst>
          <pc:docMk/>
          <pc:sldMk cId="2159529899" sldId="2147482359"/>
        </pc:sldMkLst>
      </pc:sldChg>
      <pc:sldChg chg="addSp delSp modSp new mod ord">
        <pc:chgData name="Chris Hetzler" userId="c4b66aa6-e11e-422c-b626-ec6455090ab0" providerId="ADAL" clId="{FD6A102B-A964-46C6-AD88-0EFFB8E6F903}" dt="2025-04-02T15:47:27.640" v="6835"/>
        <pc:sldMkLst>
          <pc:docMk/>
          <pc:sldMk cId="2398435316" sldId="2147482360"/>
        </pc:sldMkLst>
        <pc:spChg chg="mod">
          <ac:chgData name="Chris Hetzler" userId="c4b66aa6-e11e-422c-b626-ec6455090ab0" providerId="ADAL" clId="{FD6A102B-A964-46C6-AD88-0EFFB8E6F903}" dt="2025-03-21T20:44:48.838" v="6643" actId="20577"/>
          <ac:spMkLst>
            <pc:docMk/>
            <pc:sldMk cId="2398435316" sldId="2147482360"/>
            <ac:spMk id="2" creationId="{2A2C72BE-A0DD-E2E7-5E18-DDA8FACB507A}"/>
          </ac:spMkLst>
        </pc:spChg>
        <pc:spChg chg="mod">
          <ac:chgData name="Chris Hetzler" userId="c4b66aa6-e11e-422c-b626-ec6455090ab0" providerId="ADAL" clId="{FD6A102B-A964-46C6-AD88-0EFFB8E6F903}" dt="2025-03-21T20:46:13.576" v="6760" actId="20577"/>
          <ac:spMkLst>
            <pc:docMk/>
            <pc:sldMk cId="2398435316" sldId="2147482360"/>
            <ac:spMk id="3" creationId="{317E8921-D7A3-BE23-BB42-C2865C74A7FE}"/>
          </ac:spMkLst>
        </pc:spChg>
        <pc:picChg chg="add mod">
          <ac:chgData name="Chris Hetzler" userId="c4b66aa6-e11e-422c-b626-ec6455090ab0" providerId="ADAL" clId="{FD6A102B-A964-46C6-AD88-0EFFB8E6F903}" dt="2025-03-21T20:45:23.332" v="6645" actId="1076"/>
          <ac:picMkLst>
            <pc:docMk/>
            <pc:sldMk cId="2398435316" sldId="2147482360"/>
            <ac:picMk id="8" creationId="{F4B27618-422F-CC85-0454-334854D94797}"/>
          </ac:picMkLst>
        </pc:picChg>
      </pc:sldChg>
      <pc:sldChg chg="add del setBg">
        <pc:chgData name="Chris Hetzler" userId="c4b66aa6-e11e-422c-b626-ec6455090ab0" providerId="ADAL" clId="{FD6A102B-A964-46C6-AD88-0EFFB8E6F903}" dt="2025-03-26T13:05:46.853" v="6783" actId="47"/>
        <pc:sldMkLst>
          <pc:docMk/>
          <pc:sldMk cId="2773076334" sldId="2147482361"/>
        </pc:sldMkLst>
      </pc:sldChg>
      <pc:sldMasterChg chg="delSldLayout">
        <pc:chgData name="Chris Hetzler" userId="c4b66aa6-e11e-422c-b626-ec6455090ab0" providerId="ADAL" clId="{FD6A102B-A964-46C6-AD88-0EFFB8E6F903}" dt="2025-03-26T13:05:59.461" v="6785" actId="47"/>
        <pc:sldMasterMkLst>
          <pc:docMk/>
          <pc:sldMasterMk cId="787738803" sldId="2147483940"/>
        </pc:sldMasterMkLst>
        <pc:sldLayoutChg chg="del">
          <pc:chgData name="Chris Hetzler" userId="c4b66aa6-e11e-422c-b626-ec6455090ab0" providerId="ADAL" clId="{FD6A102B-A964-46C6-AD88-0EFFB8E6F903}" dt="2025-03-26T13:05:47.372" v="6784" actId="47"/>
          <pc:sldLayoutMkLst>
            <pc:docMk/>
            <pc:sldMasterMk cId="787738803" sldId="2147483940"/>
            <pc:sldLayoutMk cId="1958823504" sldId="2147484023"/>
          </pc:sldLayoutMkLst>
        </pc:sldLayoutChg>
        <pc:sldLayoutChg chg="del">
          <pc:chgData name="Chris Hetzler" userId="c4b66aa6-e11e-422c-b626-ec6455090ab0" providerId="ADAL" clId="{FD6A102B-A964-46C6-AD88-0EFFB8E6F903}" dt="2025-03-26T13:05:59.461" v="6785" actId="47"/>
          <pc:sldLayoutMkLst>
            <pc:docMk/>
            <pc:sldMasterMk cId="787738803" sldId="2147483940"/>
            <pc:sldLayoutMk cId="2413648022" sldId="2147484023"/>
          </pc:sldLayoutMkLst>
        </pc:sldLayoutChg>
      </pc:sldMasterChg>
    </pc:docChg>
  </pc:docChgLst>
  <pc:docChgLst>
    <pc:chgData name="Rie Merritt" userId="5e2a8827-a1d7-4f23-98a9-ab5203e1ba4e" providerId="ADAL" clId="{AC6ECB16-02E7-4216-8574-E8F4C2FF0D21}"/>
    <pc:docChg chg="custSel addSld delSld modSld sldOrd">
      <pc:chgData name="Rie Merritt" userId="5e2a8827-a1d7-4f23-98a9-ab5203e1ba4e" providerId="ADAL" clId="{AC6ECB16-02E7-4216-8574-E8F4C2FF0D21}" dt="2025-02-21T10:45:28.159" v="8" actId="2696"/>
      <pc:docMkLst>
        <pc:docMk/>
      </pc:docMkLst>
      <pc:sldChg chg="addSp delSp modSp new del mod ord modClrScheme chgLayout">
        <pc:chgData name="Rie Merritt" userId="5e2a8827-a1d7-4f23-98a9-ab5203e1ba4e" providerId="ADAL" clId="{AC6ECB16-02E7-4216-8574-E8F4C2FF0D21}" dt="2025-02-21T10:45:28.159" v="8" actId="2696"/>
        <pc:sldMkLst>
          <pc:docMk/>
          <pc:sldMk cId="3195745707" sldId="2147482360"/>
        </pc:sldMkLst>
      </pc:sld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image" Target="../media/image44.jpeg"/></Relationships>
</file>

<file path=ppt/diagrams/_rels/data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image" Target="../media/image50.jpeg"/></Relationships>
</file>

<file path=ppt/diagrams/_rels/drawing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image" Target="../media/image44.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image" Target="../media/image50.jpe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0954ED-443B-429A-8D92-623AE00092DE}" type="doc">
      <dgm:prSet loTypeId="urn:microsoft.com/office/officeart/2024/3/layout/verticalVisualTextBlock1" loCatId="Picture" qsTypeId="urn:microsoft.com/office/officeart/2005/8/quickstyle/simple4" qsCatId="simple" csTypeId="urn:microsoft.com/office/officeart/2005/8/colors/accent0_3" csCatId="mainScheme" phldr="1"/>
      <dgm:spPr/>
      <dgm:t>
        <a:bodyPr/>
        <a:lstStyle/>
        <a:p>
          <a:endParaRPr lang="en-US"/>
        </a:p>
      </dgm:t>
    </dgm:pt>
    <dgm:pt modelId="{DB743B10-4698-416A-BA00-5D6E89A7B9A4}">
      <dgm:prSet/>
      <dgm:spPr/>
      <dgm:t>
        <a:bodyPr/>
        <a:lstStyle/>
        <a:p>
          <a:pPr>
            <a:lnSpc>
              <a:spcPct val="100000"/>
            </a:lnSpc>
            <a:defRPr b="1"/>
          </a:pPr>
          <a:r>
            <a:rPr lang="en-US"/>
            <a:t>Validation Strategies</a:t>
          </a:r>
        </a:p>
      </dgm:t>
    </dgm:pt>
    <dgm:pt modelId="{107047B3-C356-4F8D-B1E7-C3E117834C36}" type="parTrans" cxnId="{1AAD3DCB-FCDB-451D-ABA5-C83084D5DB46}">
      <dgm:prSet/>
      <dgm:spPr/>
      <dgm:t>
        <a:bodyPr/>
        <a:lstStyle/>
        <a:p>
          <a:endParaRPr lang="en-US"/>
        </a:p>
      </dgm:t>
    </dgm:pt>
    <dgm:pt modelId="{863A30CE-A10B-44A0-AE5F-331328C5D8CC}" type="sibTrans" cxnId="{1AAD3DCB-FCDB-451D-ABA5-C83084D5DB46}">
      <dgm:prSet/>
      <dgm:spPr/>
      <dgm:t>
        <a:bodyPr/>
        <a:lstStyle/>
        <a:p>
          <a:pPr>
            <a:lnSpc>
              <a:spcPct val="100000"/>
            </a:lnSpc>
            <a:defRPr b="1"/>
          </a:pPr>
          <a:endParaRPr lang="en-US"/>
        </a:p>
      </dgm:t>
    </dgm:pt>
    <dgm:pt modelId="{D9A494B4-6C7E-4E00-8EDD-39433102CC65}">
      <dgm:prSet/>
      <dgm:spPr/>
      <dgm:t>
        <a:bodyPr/>
        <a:lstStyle/>
        <a:p>
          <a:pPr>
            <a:lnSpc>
              <a:spcPct val="100000"/>
            </a:lnSpc>
            <a:buFont typeface="Arial" panose="020B0604020202020204" pitchFamily="34" charset="0"/>
            <a:buNone/>
          </a:pPr>
          <a:r>
            <a:rPr lang="en-US" dirty="0"/>
            <a:t>Continuous validation from end users</a:t>
          </a:r>
        </a:p>
        <a:p>
          <a:pPr>
            <a:lnSpc>
              <a:spcPct val="100000"/>
            </a:lnSpc>
            <a:buFont typeface="Arial" panose="020B0604020202020204" pitchFamily="34" charset="0"/>
            <a:buNone/>
          </a:pPr>
          <a:r>
            <a:rPr lang="en-US" dirty="0"/>
            <a:t>Comparisons with existing data validation queries used in Azure SQL</a:t>
          </a:r>
        </a:p>
        <a:p>
          <a:pPr>
            <a:lnSpc>
              <a:spcPct val="100000"/>
            </a:lnSpc>
            <a:buFont typeface="Arial" panose="020B0604020202020204" pitchFamily="34" charset="0"/>
            <a:buNone/>
          </a:pPr>
          <a:r>
            <a:rPr lang="en-US" dirty="0"/>
            <a:t>Robust logging during key stages of data transformation within the pipelines</a:t>
          </a:r>
        </a:p>
        <a:p>
          <a:pPr>
            <a:lnSpc>
              <a:spcPct val="100000"/>
            </a:lnSpc>
            <a:buFont typeface="Arial" panose="020B0604020202020204" pitchFamily="34" charset="0"/>
            <a:buNone/>
          </a:pPr>
          <a:r>
            <a:rPr lang="en-US" dirty="0"/>
            <a:t>Validation of the logs after each run</a:t>
          </a:r>
        </a:p>
      </dgm:t>
    </dgm:pt>
    <dgm:pt modelId="{B5E9DA51-4870-48DC-9768-15DDD22CD6CD}" type="parTrans" cxnId="{8344DD74-EB0F-4A0A-AFE2-455E5728F759}">
      <dgm:prSet/>
      <dgm:spPr/>
      <dgm:t>
        <a:bodyPr/>
        <a:lstStyle/>
        <a:p>
          <a:endParaRPr lang="en-US"/>
        </a:p>
      </dgm:t>
    </dgm:pt>
    <dgm:pt modelId="{3278A1CF-7FBB-4632-BE54-0B56CD9ACECA}" type="sibTrans" cxnId="{8344DD74-EB0F-4A0A-AFE2-455E5728F759}">
      <dgm:prSet/>
      <dgm:spPr/>
      <dgm:t>
        <a:bodyPr/>
        <a:lstStyle/>
        <a:p>
          <a:endParaRPr lang="en-US"/>
        </a:p>
      </dgm:t>
    </dgm:pt>
    <dgm:pt modelId="{EEE7F2FD-8680-4058-A25F-2400AFCF6315}">
      <dgm:prSet/>
      <dgm:spPr/>
      <dgm:t>
        <a:bodyPr/>
        <a:lstStyle/>
        <a:p>
          <a:pPr>
            <a:lnSpc>
              <a:spcPct val="100000"/>
            </a:lnSpc>
            <a:defRPr b="1"/>
          </a:pPr>
          <a:r>
            <a:rPr lang="en-US"/>
            <a:t>Consistency Throughout Process</a:t>
          </a:r>
        </a:p>
      </dgm:t>
    </dgm:pt>
    <dgm:pt modelId="{9BB8AF95-4F9A-49D2-94DB-E71E8D1C1786}" type="parTrans" cxnId="{8CA2BBDE-5EF2-45F6-B02B-3DB3BF9B1F6A}">
      <dgm:prSet/>
      <dgm:spPr/>
      <dgm:t>
        <a:bodyPr/>
        <a:lstStyle/>
        <a:p>
          <a:endParaRPr lang="en-US"/>
        </a:p>
      </dgm:t>
    </dgm:pt>
    <dgm:pt modelId="{5AE165E0-F843-47F3-BC18-8FB79562DB6F}" type="sibTrans" cxnId="{8CA2BBDE-5EF2-45F6-B02B-3DB3BF9B1F6A}">
      <dgm:prSet/>
      <dgm:spPr/>
      <dgm:t>
        <a:bodyPr/>
        <a:lstStyle/>
        <a:p>
          <a:endParaRPr lang="en-US"/>
        </a:p>
      </dgm:t>
    </dgm:pt>
    <dgm:pt modelId="{F72D8AB6-7FD6-45DC-B621-9162BA2B4463}">
      <dgm:prSet/>
      <dgm:spPr/>
      <dgm:t>
        <a:bodyPr/>
        <a:lstStyle/>
        <a:p>
          <a:pPr>
            <a:lnSpc>
              <a:spcPct val="100000"/>
            </a:lnSpc>
          </a:pPr>
          <a:r>
            <a:rPr lang="en-US" dirty="0"/>
            <a:t>Common naming conventions allow various team members to understand which pipelines are moving which pieces of data.</a:t>
          </a:r>
        </a:p>
        <a:p>
          <a:pPr>
            <a:lnSpc>
              <a:spcPct val="100000"/>
            </a:lnSpc>
          </a:pPr>
          <a:r>
            <a:rPr lang="en-US" dirty="0"/>
            <a:t>Repositories for source control</a:t>
          </a:r>
        </a:p>
        <a:p>
          <a:pPr>
            <a:lnSpc>
              <a:spcPct val="100000"/>
            </a:lnSpc>
          </a:pPr>
          <a:r>
            <a:rPr lang="en-US" dirty="0"/>
            <a:t>Emails sent when errors or exceptions occur</a:t>
          </a:r>
        </a:p>
      </dgm:t>
    </dgm:pt>
    <dgm:pt modelId="{7D80FA66-7B07-47AB-A004-762A72A49449}" type="parTrans" cxnId="{C30B5A9C-6315-4D28-BA9B-A2640727A68F}">
      <dgm:prSet/>
      <dgm:spPr/>
      <dgm:t>
        <a:bodyPr/>
        <a:lstStyle/>
        <a:p>
          <a:endParaRPr lang="en-US"/>
        </a:p>
      </dgm:t>
    </dgm:pt>
    <dgm:pt modelId="{6BEF50CB-E28C-40F7-8D64-81E07D46CB7C}" type="sibTrans" cxnId="{C30B5A9C-6315-4D28-BA9B-A2640727A68F}">
      <dgm:prSet/>
      <dgm:spPr/>
      <dgm:t>
        <a:bodyPr/>
        <a:lstStyle/>
        <a:p>
          <a:endParaRPr lang="en-US"/>
        </a:p>
      </dgm:t>
    </dgm:pt>
    <dgm:pt modelId="{9383600A-A990-4AEC-841C-3CBAC8B72DEA}" type="pres">
      <dgm:prSet presAssocID="{6A0954ED-443B-429A-8D92-623AE00092DE}" presName="Root" presStyleCnt="0">
        <dgm:presLayoutVars>
          <dgm:dir/>
          <dgm:resizeHandles val="exact"/>
        </dgm:presLayoutVars>
      </dgm:prSet>
      <dgm:spPr/>
    </dgm:pt>
    <dgm:pt modelId="{48595D77-3D8D-4104-8E72-2F63BCA2105A}" type="pres">
      <dgm:prSet presAssocID="{DB743B10-4698-416A-BA00-5D6E89A7B9A4}" presName="Composite" presStyleCnt="0"/>
      <dgm:spPr/>
    </dgm:pt>
    <dgm:pt modelId="{195337C0-ED50-4953-BBCC-6A652BFEF31F}" type="pres">
      <dgm:prSet presAssocID="{DB743B10-4698-416A-BA00-5D6E89A7B9A4}" presName="Picture" presStyleLbl="nod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l="5048" r="30952"/>
          <a:stretch/>
        </a:blipFill>
      </dgm:spPr>
      <dgm:extLst>
        <a:ext uri="{E40237B7-FDA0-4F09-8148-C483321AD2D9}">
          <dgm14:cNvPr xmlns:dgm14="http://schemas.microsoft.com/office/drawing/2010/diagram" id="0" name="" descr="Magnifying glass and Plan Check Mark icon. Business and research concept."/>
        </a:ext>
      </dgm:extLst>
    </dgm:pt>
    <dgm:pt modelId="{B3FF5981-5914-4E31-A855-5641DC88FDC2}" type="pres">
      <dgm:prSet presAssocID="{DB743B10-4698-416A-BA00-5D6E89A7B9A4}" presName="Subtitle" presStyleLbl="revTx" presStyleIdx="0" presStyleCnt="4">
        <dgm:presLayoutVars>
          <dgm:chMax val="0"/>
          <dgm:bulletEnabled/>
        </dgm:presLayoutVars>
      </dgm:prSet>
      <dgm:spPr/>
    </dgm:pt>
    <dgm:pt modelId="{34FAE372-6F59-4E26-98D9-41891B2901BA}" type="pres">
      <dgm:prSet presAssocID="{DB743B10-4698-416A-BA00-5D6E89A7B9A4}" presName="Description" presStyleLbl="revTx" presStyleIdx="1" presStyleCnt="4">
        <dgm:presLayoutVars>
          <dgm:bulletEnabled/>
        </dgm:presLayoutVars>
      </dgm:prSet>
      <dgm:spPr/>
    </dgm:pt>
    <dgm:pt modelId="{F154A498-FA96-43EE-8FFA-B616AFDAF360}" type="pres">
      <dgm:prSet presAssocID="{863A30CE-A10B-44A0-AE5F-331328C5D8CC}" presName="sibTrans" presStyleLbl="sibTrans2D1" presStyleIdx="0" presStyleCnt="0"/>
      <dgm:spPr/>
    </dgm:pt>
    <dgm:pt modelId="{98A01FE1-9E17-4FF7-8EAF-ECAB5AE793B6}" type="pres">
      <dgm:prSet presAssocID="{EEE7F2FD-8680-4058-A25F-2400AFCF6315}" presName="Composite" presStyleCnt="0"/>
      <dgm:spPr/>
    </dgm:pt>
    <dgm:pt modelId="{80F15791-0A12-464D-BE07-AA5C5900B3E0}" type="pres">
      <dgm:prSet presAssocID="{EEE7F2FD-8680-4058-A25F-2400AFCF6315}" presName="Picture" presStyleLbl="nod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l="1" r="-11" b="-9"/>
          <a:stretch/>
        </a:blipFill>
      </dgm:spPr>
      <dgm:extLst>
        <a:ext uri="{E40237B7-FDA0-4F09-8148-C483321AD2D9}">
          <dgm14:cNvPr xmlns:dgm14="http://schemas.microsoft.com/office/drawing/2010/diagram" id="0" name="" descr="Big data internet technology"/>
        </a:ext>
      </dgm:extLst>
    </dgm:pt>
    <dgm:pt modelId="{8B062474-48EA-4BDF-ADCF-AE6C9A8E27C8}" type="pres">
      <dgm:prSet presAssocID="{EEE7F2FD-8680-4058-A25F-2400AFCF6315}" presName="Subtitle" presStyleLbl="revTx" presStyleIdx="2" presStyleCnt="4">
        <dgm:presLayoutVars>
          <dgm:chMax val="0"/>
          <dgm:bulletEnabled/>
        </dgm:presLayoutVars>
      </dgm:prSet>
      <dgm:spPr/>
    </dgm:pt>
    <dgm:pt modelId="{312D8F38-EAE7-4960-9B2C-5788E2C67490}" type="pres">
      <dgm:prSet presAssocID="{EEE7F2FD-8680-4058-A25F-2400AFCF6315}" presName="Description" presStyleLbl="revTx" presStyleIdx="3" presStyleCnt="4">
        <dgm:presLayoutVars>
          <dgm:bulletEnabled/>
        </dgm:presLayoutVars>
      </dgm:prSet>
      <dgm:spPr/>
    </dgm:pt>
  </dgm:ptLst>
  <dgm:cxnLst>
    <dgm:cxn modelId="{20548268-FAF7-45EA-9F50-FB95C980FCB2}" type="presOf" srcId="{863A30CE-A10B-44A0-AE5F-331328C5D8CC}" destId="{F154A498-FA96-43EE-8FFA-B616AFDAF360}" srcOrd="0" destOrd="0" presId="urn:microsoft.com/office/officeart/2024/3/layout/verticalVisualTextBlock1"/>
    <dgm:cxn modelId="{DB972C4C-0313-4F67-94E0-F88FEEBB3233}" type="presOf" srcId="{6A0954ED-443B-429A-8D92-623AE00092DE}" destId="{9383600A-A990-4AEC-841C-3CBAC8B72DEA}" srcOrd="0" destOrd="0" presId="urn:microsoft.com/office/officeart/2024/3/layout/verticalVisualTextBlock1"/>
    <dgm:cxn modelId="{36930272-6C85-4F9B-B64B-674D41C46E4A}" type="presOf" srcId="{DB743B10-4698-416A-BA00-5D6E89A7B9A4}" destId="{B3FF5981-5914-4E31-A855-5641DC88FDC2}" srcOrd="0" destOrd="0" presId="urn:microsoft.com/office/officeart/2024/3/layout/verticalVisualTextBlock1"/>
    <dgm:cxn modelId="{8344DD74-EB0F-4A0A-AFE2-455E5728F759}" srcId="{DB743B10-4698-416A-BA00-5D6E89A7B9A4}" destId="{D9A494B4-6C7E-4E00-8EDD-39433102CC65}" srcOrd="0" destOrd="0" parTransId="{B5E9DA51-4870-48DC-9768-15DDD22CD6CD}" sibTransId="{3278A1CF-7FBB-4632-BE54-0B56CD9ACECA}"/>
    <dgm:cxn modelId="{C30B5A9C-6315-4D28-BA9B-A2640727A68F}" srcId="{EEE7F2FD-8680-4058-A25F-2400AFCF6315}" destId="{F72D8AB6-7FD6-45DC-B621-9162BA2B4463}" srcOrd="0" destOrd="0" parTransId="{7D80FA66-7B07-47AB-A004-762A72A49449}" sibTransId="{6BEF50CB-E28C-40F7-8D64-81E07D46CB7C}"/>
    <dgm:cxn modelId="{EB278EAA-C564-469B-B999-63BF14F1DFA4}" type="presOf" srcId="{D9A494B4-6C7E-4E00-8EDD-39433102CC65}" destId="{34FAE372-6F59-4E26-98D9-41891B2901BA}" srcOrd="0" destOrd="0" presId="urn:microsoft.com/office/officeart/2024/3/layout/verticalVisualTextBlock1"/>
    <dgm:cxn modelId="{1AAD3DCB-FCDB-451D-ABA5-C83084D5DB46}" srcId="{6A0954ED-443B-429A-8D92-623AE00092DE}" destId="{DB743B10-4698-416A-BA00-5D6E89A7B9A4}" srcOrd="0" destOrd="0" parTransId="{107047B3-C356-4F8D-B1E7-C3E117834C36}" sibTransId="{863A30CE-A10B-44A0-AE5F-331328C5D8CC}"/>
    <dgm:cxn modelId="{B70DB1DB-66AC-4567-9618-1A50466939C0}" type="presOf" srcId="{EEE7F2FD-8680-4058-A25F-2400AFCF6315}" destId="{8B062474-48EA-4BDF-ADCF-AE6C9A8E27C8}" srcOrd="0" destOrd="0" presId="urn:microsoft.com/office/officeart/2024/3/layout/verticalVisualTextBlock1"/>
    <dgm:cxn modelId="{8CA2BBDE-5EF2-45F6-B02B-3DB3BF9B1F6A}" srcId="{6A0954ED-443B-429A-8D92-623AE00092DE}" destId="{EEE7F2FD-8680-4058-A25F-2400AFCF6315}" srcOrd="1" destOrd="0" parTransId="{9BB8AF95-4F9A-49D2-94DB-E71E8D1C1786}" sibTransId="{5AE165E0-F843-47F3-BC18-8FB79562DB6F}"/>
    <dgm:cxn modelId="{2B60DBE1-C166-44B8-843A-48C4E65E5E93}" type="presOf" srcId="{F72D8AB6-7FD6-45DC-B621-9162BA2B4463}" destId="{312D8F38-EAE7-4960-9B2C-5788E2C67490}" srcOrd="0" destOrd="0" presId="urn:microsoft.com/office/officeart/2024/3/layout/verticalVisualTextBlock1"/>
    <dgm:cxn modelId="{20E426D6-16E5-4BA3-A92E-ABC3DD52161B}" type="presParOf" srcId="{9383600A-A990-4AEC-841C-3CBAC8B72DEA}" destId="{48595D77-3D8D-4104-8E72-2F63BCA2105A}" srcOrd="0" destOrd="0" presId="urn:microsoft.com/office/officeart/2024/3/layout/verticalVisualTextBlock1"/>
    <dgm:cxn modelId="{AD81C19D-3473-4A6A-9358-78A6FAF2C848}" type="presParOf" srcId="{48595D77-3D8D-4104-8E72-2F63BCA2105A}" destId="{195337C0-ED50-4953-BBCC-6A652BFEF31F}" srcOrd="0" destOrd="0" presId="urn:microsoft.com/office/officeart/2024/3/layout/verticalVisualTextBlock1"/>
    <dgm:cxn modelId="{40372FF8-AFFD-4675-BD86-4B5A2CD46B37}" type="presParOf" srcId="{48595D77-3D8D-4104-8E72-2F63BCA2105A}" destId="{B3FF5981-5914-4E31-A855-5641DC88FDC2}" srcOrd="1" destOrd="0" presId="urn:microsoft.com/office/officeart/2024/3/layout/verticalVisualTextBlock1"/>
    <dgm:cxn modelId="{B51128C9-02D6-421E-B579-00B5F7EFC29B}" type="presParOf" srcId="{48595D77-3D8D-4104-8E72-2F63BCA2105A}" destId="{34FAE372-6F59-4E26-98D9-41891B2901BA}" srcOrd="2" destOrd="0" presId="urn:microsoft.com/office/officeart/2024/3/layout/verticalVisualTextBlock1"/>
    <dgm:cxn modelId="{9F325FEA-A9EA-4452-9AB4-0331797992EB}" type="presParOf" srcId="{9383600A-A990-4AEC-841C-3CBAC8B72DEA}" destId="{F154A498-FA96-43EE-8FFA-B616AFDAF360}" srcOrd="1" destOrd="0" presId="urn:microsoft.com/office/officeart/2024/3/layout/verticalVisualTextBlock1"/>
    <dgm:cxn modelId="{87E164D4-EE5A-4666-9FBE-473133213971}" type="presParOf" srcId="{9383600A-A990-4AEC-841C-3CBAC8B72DEA}" destId="{98A01FE1-9E17-4FF7-8EAF-ECAB5AE793B6}" srcOrd="2" destOrd="0" presId="urn:microsoft.com/office/officeart/2024/3/layout/verticalVisualTextBlock1"/>
    <dgm:cxn modelId="{0F15482D-AA2F-4E2F-BB5F-182942EF1744}" type="presParOf" srcId="{98A01FE1-9E17-4FF7-8EAF-ECAB5AE793B6}" destId="{80F15791-0A12-464D-BE07-AA5C5900B3E0}" srcOrd="0" destOrd="0" presId="urn:microsoft.com/office/officeart/2024/3/layout/verticalVisualTextBlock1"/>
    <dgm:cxn modelId="{3E6832C1-1581-4E74-8736-2630AF3A461F}" type="presParOf" srcId="{98A01FE1-9E17-4FF7-8EAF-ECAB5AE793B6}" destId="{8B062474-48EA-4BDF-ADCF-AE6C9A8E27C8}" srcOrd="1" destOrd="0" presId="urn:microsoft.com/office/officeart/2024/3/layout/verticalVisualTextBlock1"/>
    <dgm:cxn modelId="{424572B9-5640-4066-921E-7814FC79785D}" type="presParOf" srcId="{98A01FE1-9E17-4FF7-8EAF-ECAB5AE793B6}" destId="{312D8F38-EAE7-4960-9B2C-5788E2C67490}"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32F99D-3F55-4430-A743-AEDFEC1D9FB6}" type="doc">
      <dgm:prSet loTypeId="urn:microsoft.com/office/officeart/2024/3/layout/verticalVisualTextBlock1" loCatId="Picture" qsTypeId="urn:microsoft.com/office/officeart/2005/8/quickstyle/simple4" qsCatId="simple" csTypeId="urn:microsoft.com/office/officeart/2005/8/colors/accent0_3" csCatId="mainScheme" phldr="1"/>
      <dgm:spPr/>
      <dgm:t>
        <a:bodyPr/>
        <a:lstStyle/>
        <a:p>
          <a:endParaRPr lang="en-US"/>
        </a:p>
      </dgm:t>
    </dgm:pt>
    <dgm:pt modelId="{F9F680EB-9A89-4E48-ADEB-D7907963F4CB}">
      <dgm:prSet/>
      <dgm:spPr/>
      <dgm:t>
        <a:bodyPr/>
        <a:lstStyle/>
        <a:p>
          <a:pPr>
            <a:lnSpc>
              <a:spcPct val="100000"/>
            </a:lnSpc>
            <a:defRPr b="1"/>
          </a:pPr>
          <a:r>
            <a:rPr lang="en-US" dirty="0"/>
            <a:t>Questions?</a:t>
          </a:r>
        </a:p>
      </dgm:t>
    </dgm:pt>
    <dgm:pt modelId="{DCA82331-253B-41F0-A7FE-68B562407584}" type="parTrans" cxnId="{E0C0D522-0E6E-4226-91C0-CC933B90D424}">
      <dgm:prSet/>
      <dgm:spPr/>
      <dgm:t>
        <a:bodyPr/>
        <a:lstStyle/>
        <a:p>
          <a:endParaRPr lang="en-US"/>
        </a:p>
      </dgm:t>
    </dgm:pt>
    <dgm:pt modelId="{9644DC03-BDA0-4161-A696-0A326FDAC414}" type="sibTrans" cxnId="{E0C0D522-0E6E-4226-91C0-CC933B90D424}">
      <dgm:prSet/>
      <dgm:spPr/>
      <dgm:t>
        <a:bodyPr/>
        <a:lstStyle/>
        <a:p>
          <a:pPr>
            <a:lnSpc>
              <a:spcPct val="100000"/>
            </a:lnSpc>
            <a:defRPr b="1"/>
          </a:pPr>
          <a:endParaRPr lang="en-US"/>
        </a:p>
      </dgm:t>
    </dgm:pt>
    <dgm:pt modelId="{97E03956-1546-43E5-9590-1BE1A3B29D71}">
      <dgm:prSet/>
      <dgm:spPr/>
      <dgm:t>
        <a:bodyPr/>
        <a:lstStyle/>
        <a:p>
          <a:pPr>
            <a:lnSpc>
              <a:spcPct val="100000"/>
            </a:lnSpc>
          </a:pPr>
          <a:endParaRPr lang="en-US" dirty="0"/>
        </a:p>
      </dgm:t>
    </dgm:pt>
    <dgm:pt modelId="{1AD39B06-1547-4F0F-9E10-5D062449B613}" type="parTrans" cxnId="{183B3E8C-412A-40D9-9E2F-FD423FAAE3C5}">
      <dgm:prSet/>
      <dgm:spPr/>
      <dgm:t>
        <a:bodyPr/>
        <a:lstStyle/>
        <a:p>
          <a:endParaRPr lang="en-US"/>
        </a:p>
      </dgm:t>
    </dgm:pt>
    <dgm:pt modelId="{3B5346FF-08F1-49BD-95EC-2189E00F03F5}" type="sibTrans" cxnId="{183B3E8C-412A-40D9-9E2F-FD423FAAE3C5}">
      <dgm:prSet/>
      <dgm:spPr/>
      <dgm:t>
        <a:bodyPr/>
        <a:lstStyle/>
        <a:p>
          <a:endParaRPr lang="en-US"/>
        </a:p>
      </dgm:t>
    </dgm:pt>
    <dgm:pt modelId="{1E815111-8BF0-4C7A-BFDA-6E8EB6A6E212}">
      <dgm:prSet/>
      <dgm:spPr/>
      <dgm:t>
        <a:bodyPr/>
        <a:lstStyle/>
        <a:p>
          <a:pPr>
            <a:lnSpc>
              <a:spcPct val="100000"/>
            </a:lnSpc>
            <a:defRPr b="1"/>
          </a:pPr>
          <a:r>
            <a:rPr lang="en-US" dirty="0"/>
            <a:t>Clarifications?</a:t>
          </a:r>
        </a:p>
      </dgm:t>
    </dgm:pt>
    <dgm:pt modelId="{0B5234DB-9B40-4603-9060-7B99F218EED7}" type="parTrans" cxnId="{BE0DE198-135B-45C4-A45B-750082B881B2}">
      <dgm:prSet/>
      <dgm:spPr/>
      <dgm:t>
        <a:bodyPr/>
        <a:lstStyle/>
        <a:p>
          <a:endParaRPr lang="en-US"/>
        </a:p>
      </dgm:t>
    </dgm:pt>
    <dgm:pt modelId="{42167482-6D2A-4E11-A427-011AFED72977}" type="sibTrans" cxnId="{BE0DE198-135B-45C4-A45B-750082B881B2}">
      <dgm:prSet/>
      <dgm:spPr/>
      <dgm:t>
        <a:bodyPr/>
        <a:lstStyle/>
        <a:p>
          <a:pPr>
            <a:lnSpc>
              <a:spcPct val="100000"/>
            </a:lnSpc>
            <a:defRPr b="1"/>
          </a:pPr>
          <a:endParaRPr lang="en-US"/>
        </a:p>
      </dgm:t>
    </dgm:pt>
    <dgm:pt modelId="{910AA3CB-88EA-4755-B236-309051111858}">
      <dgm:prSet/>
      <dgm:spPr/>
      <dgm:t>
        <a:bodyPr/>
        <a:lstStyle/>
        <a:p>
          <a:pPr>
            <a:lnSpc>
              <a:spcPct val="100000"/>
            </a:lnSpc>
          </a:pPr>
          <a:endParaRPr lang="en-US" dirty="0"/>
        </a:p>
      </dgm:t>
    </dgm:pt>
    <dgm:pt modelId="{EB1256D2-410B-41F8-8FF5-52BCE03E34B4}" type="parTrans" cxnId="{3F001DBA-8234-43E5-8FC4-E538786CC09C}">
      <dgm:prSet/>
      <dgm:spPr/>
      <dgm:t>
        <a:bodyPr/>
        <a:lstStyle/>
        <a:p>
          <a:endParaRPr lang="en-US"/>
        </a:p>
      </dgm:t>
    </dgm:pt>
    <dgm:pt modelId="{531D30CE-F35C-414C-87B2-9852990E8E6D}" type="sibTrans" cxnId="{3F001DBA-8234-43E5-8FC4-E538786CC09C}">
      <dgm:prSet/>
      <dgm:spPr/>
      <dgm:t>
        <a:bodyPr/>
        <a:lstStyle/>
        <a:p>
          <a:endParaRPr lang="en-US"/>
        </a:p>
      </dgm:t>
    </dgm:pt>
    <dgm:pt modelId="{E83BE6E8-0EEC-4B9F-8456-C57705EDAA59}">
      <dgm:prSet/>
      <dgm:spPr/>
      <dgm:t>
        <a:bodyPr/>
        <a:lstStyle/>
        <a:p>
          <a:pPr>
            <a:lnSpc>
              <a:spcPct val="100000"/>
            </a:lnSpc>
            <a:defRPr b="1"/>
          </a:pPr>
          <a:r>
            <a:rPr lang="en-US" dirty="0"/>
            <a:t>Shared Experiences?</a:t>
          </a:r>
        </a:p>
      </dgm:t>
    </dgm:pt>
    <dgm:pt modelId="{D49F9A93-0A42-4266-BFE9-2E072EFB1490}" type="parTrans" cxnId="{B304248D-970F-40BB-9444-3DCF47FAC954}">
      <dgm:prSet/>
      <dgm:spPr/>
      <dgm:t>
        <a:bodyPr/>
        <a:lstStyle/>
        <a:p>
          <a:endParaRPr lang="en-US"/>
        </a:p>
      </dgm:t>
    </dgm:pt>
    <dgm:pt modelId="{7C26F624-F2A8-4E5A-8B3D-8EF444D526C4}" type="sibTrans" cxnId="{B304248D-970F-40BB-9444-3DCF47FAC954}">
      <dgm:prSet/>
      <dgm:spPr/>
      <dgm:t>
        <a:bodyPr/>
        <a:lstStyle/>
        <a:p>
          <a:endParaRPr lang="en-US"/>
        </a:p>
      </dgm:t>
    </dgm:pt>
    <dgm:pt modelId="{4D568496-EA97-40CF-A3D3-9D4CD5A65A9C}">
      <dgm:prSet/>
      <dgm:spPr/>
      <dgm:t>
        <a:bodyPr/>
        <a:lstStyle/>
        <a:p>
          <a:pPr>
            <a:lnSpc>
              <a:spcPct val="100000"/>
            </a:lnSpc>
          </a:pPr>
          <a:endParaRPr lang="en-US" dirty="0"/>
        </a:p>
      </dgm:t>
    </dgm:pt>
    <dgm:pt modelId="{1C9EAEBF-0B32-45AE-BA5C-4B6CD3C736AB}" type="parTrans" cxnId="{053CFD98-27CB-44E7-A33B-6633F4B5F12D}">
      <dgm:prSet/>
      <dgm:spPr/>
      <dgm:t>
        <a:bodyPr/>
        <a:lstStyle/>
        <a:p>
          <a:endParaRPr lang="en-US"/>
        </a:p>
      </dgm:t>
    </dgm:pt>
    <dgm:pt modelId="{349736EC-4A16-40AA-A012-A90BACFFE34B}" type="sibTrans" cxnId="{053CFD98-27CB-44E7-A33B-6633F4B5F12D}">
      <dgm:prSet/>
      <dgm:spPr/>
      <dgm:t>
        <a:bodyPr/>
        <a:lstStyle/>
        <a:p>
          <a:endParaRPr lang="en-US"/>
        </a:p>
      </dgm:t>
    </dgm:pt>
    <dgm:pt modelId="{AAEB6A6C-A0D8-4002-8285-D7390895FC2E}" type="pres">
      <dgm:prSet presAssocID="{6532F99D-3F55-4430-A743-AEDFEC1D9FB6}" presName="Root" presStyleCnt="0">
        <dgm:presLayoutVars>
          <dgm:dir/>
          <dgm:resizeHandles val="exact"/>
        </dgm:presLayoutVars>
      </dgm:prSet>
      <dgm:spPr/>
    </dgm:pt>
    <dgm:pt modelId="{A459EBE0-BC89-4C93-82E7-66FFCD601A61}" type="pres">
      <dgm:prSet presAssocID="{F9F680EB-9A89-4E48-ADEB-D7907963F4CB}" presName="Composite" presStyleCnt="0"/>
      <dgm:spPr/>
    </dgm:pt>
    <dgm:pt modelId="{7B538AD7-C94E-448D-8F05-4674F0DDB906}" type="pres">
      <dgm:prSet presAssocID="{F9F680EB-9A89-4E48-ADEB-D7907963F4CB}"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5776" r="17474"/>
          <a:stretch/>
        </a:blipFill>
      </dgm:spPr>
      <dgm:extLst>
        <a:ext uri="{E40237B7-FDA0-4F09-8148-C483321AD2D9}">
          <dgm14:cNvPr xmlns:dgm14="http://schemas.microsoft.com/office/drawing/2010/diagram" id="0" name="" descr="Close-up of raised hands at office training with speaker out of focus in background"/>
        </a:ext>
      </dgm:extLst>
    </dgm:pt>
    <dgm:pt modelId="{8157079B-03E6-4981-BEBC-02923EAEF5B0}" type="pres">
      <dgm:prSet presAssocID="{F9F680EB-9A89-4E48-ADEB-D7907963F4CB}" presName="Subtitle" presStyleLbl="revTx" presStyleIdx="0" presStyleCnt="6">
        <dgm:presLayoutVars>
          <dgm:chMax val="0"/>
          <dgm:bulletEnabled/>
        </dgm:presLayoutVars>
      </dgm:prSet>
      <dgm:spPr/>
    </dgm:pt>
    <dgm:pt modelId="{F459DDF2-F33C-4395-AF10-E5A8CCEC6F61}" type="pres">
      <dgm:prSet presAssocID="{F9F680EB-9A89-4E48-ADEB-D7907963F4CB}" presName="Description" presStyleLbl="revTx" presStyleIdx="1" presStyleCnt="6">
        <dgm:presLayoutVars>
          <dgm:bulletEnabled/>
        </dgm:presLayoutVars>
      </dgm:prSet>
      <dgm:spPr/>
    </dgm:pt>
    <dgm:pt modelId="{C52903FF-A097-4251-8775-A59646EA167E}" type="pres">
      <dgm:prSet presAssocID="{9644DC03-BDA0-4161-A696-0A326FDAC414}" presName="sibTrans" presStyleLbl="sibTrans2D1" presStyleIdx="0" presStyleCnt="0"/>
      <dgm:spPr/>
    </dgm:pt>
    <dgm:pt modelId="{FCBC0F9B-CFE1-4FF0-A427-C226DF5D0EFC}" type="pres">
      <dgm:prSet presAssocID="{1E815111-8BF0-4C7A-BFDA-6E8EB6A6E212}" presName="Composite" presStyleCnt="0"/>
      <dgm:spPr/>
    </dgm:pt>
    <dgm:pt modelId="{4B17C854-DE7A-44B9-BEE5-5104042F09D1}" type="pres">
      <dgm:prSet presAssocID="{1E815111-8BF0-4C7A-BFDA-6E8EB6A6E212}"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5166" r="18084"/>
          <a:stretch/>
        </a:blipFill>
      </dgm:spPr>
      <dgm:extLst>
        <a:ext uri="{E40237B7-FDA0-4F09-8148-C483321AD2D9}">
          <dgm14:cNvPr xmlns:dgm14="http://schemas.microsoft.com/office/drawing/2010/diagram" id="0" name="" descr="Team of engineers applauding their colleague for making a great presentation in the office. The view is through glass."/>
        </a:ext>
      </dgm:extLst>
    </dgm:pt>
    <dgm:pt modelId="{0B18B642-C03B-43B7-97F0-8AC866BB0F69}" type="pres">
      <dgm:prSet presAssocID="{1E815111-8BF0-4C7A-BFDA-6E8EB6A6E212}" presName="Subtitle" presStyleLbl="revTx" presStyleIdx="2" presStyleCnt="6">
        <dgm:presLayoutVars>
          <dgm:chMax val="0"/>
          <dgm:bulletEnabled/>
        </dgm:presLayoutVars>
      </dgm:prSet>
      <dgm:spPr/>
    </dgm:pt>
    <dgm:pt modelId="{6CA558FE-13FB-4442-9785-6A169C84C911}" type="pres">
      <dgm:prSet presAssocID="{1E815111-8BF0-4C7A-BFDA-6E8EB6A6E212}" presName="Description" presStyleLbl="revTx" presStyleIdx="3" presStyleCnt="6">
        <dgm:presLayoutVars>
          <dgm:bulletEnabled/>
        </dgm:presLayoutVars>
      </dgm:prSet>
      <dgm:spPr/>
    </dgm:pt>
    <dgm:pt modelId="{192176C1-11BA-4EE8-A6A3-90605A1FAED7}" type="pres">
      <dgm:prSet presAssocID="{42167482-6D2A-4E11-A427-011AFED72977}" presName="sibTrans" presStyleLbl="sibTrans2D1" presStyleIdx="0" presStyleCnt="0"/>
      <dgm:spPr/>
    </dgm:pt>
    <dgm:pt modelId="{D636B667-9331-46A0-9D36-566FCF2B9B1B}" type="pres">
      <dgm:prSet presAssocID="{E83BE6E8-0EEC-4B9F-8456-C57705EDAA59}" presName="Composite" presStyleCnt="0"/>
      <dgm:spPr/>
    </dgm:pt>
    <dgm:pt modelId="{56C8852E-3899-4C30-AA8D-1143DFE08D4C}" type="pres">
      <dgm:prSet presAssocID="{E83BE6E8-0EEC-4B9F-8456-C57705EDAA59}"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8472" r="33026" b="-3"/>
          <a:stretch/>
        </a:blipFill>
      </dgm:spPr>
      <dgm:extLst>
        <a:ext uri="{E40237B7-FDA0-4F09-8148-C483321AD2D9}">
          <dgm14:cNvPr xmlns:dgm14="http://schemas.microsoft.com/office/drawing/2010/diagram" id="0" name="" descr="Shot of a diverse group of creative employees holding up speech bubbles inside"/>
        </a:ext>
      </dgm:extLst>
    </dgm:pt>
    <dgm:pt modelId="{0481D483-97C2-4936-87D5-B8E1A75542C0}" type="pres">
      <dgm:prSet presAssocID="{E83BE6E8-0EEC-4B9F-8456-C57705EDAA59}" presName="Subtitle" presStyleLbl="revTx" presStyleIdx="4" presStyleCnt="6">
        <dgm:presLayoutVars>
          <dgm:chMax val="0"/>
          <dgm:bulletEnabled/>
        </dgm:presLayoutVars>
      </dgm:prSet>
      <dgm:spPr/>
    </dgm:pt>
    <dgm:pt modelId="{BE63ECDB-F4E8-40A2-863B-E055BCC20143}" type="pres">
      <dgm:prSet presAssocID="{E83BE6E8-0EEC-4B9F-8456-C57705EDAA59}" presName="Description" presStyleLbl="revTx" presStyleIdx="5" presStyleCnt="6">
        <dgm:presLayoutVars>
          <dgm:bulletEnabled/>
        </dgm:presLayoutVars>
      </dgm:prSet>
      <dgm:spPr/>
    </dgm:pt>
  </dgm:ptLst>
  <dgm:cxnLst>
    <dgm:cxn modelId="{5992150D-39A2-4D59-94F6-C993D8E4E301}" type="presOf" srcId="{9644DC03-BDA0-4161-A696-0A326FDAC414}" destId="{C52903FF-A097-4251-8775-A59646EA167E}" srcOrd="0" destOrd="0" presId="urn:microsoft.com/office/officeart/2024/3/layout/verticalVisualTextBlock1"/>
    <dgm:cxn modelId="{E0C0D522-0E6E-4226-91C0-CC933B90D424}" srcId="{6532F99D-3F55-4430-A743-AEDFEC1D9FB6}" destId="{F9F680EB-9A89-4E48-ADEB-D7907963F4CB}" srcOrd="0" destOrd="0" parTransId="{DCA82331-253B-41F0-A7FE-68B562407584}" sibTransId="{9644DC03-BDA0-4161-A696-0A326FDAC414}"/>
    <dgm:cxn modelId="{97A9D66B-9269-4EBD-8E6C-F7D897903CEB}" type="presOf" srcId="{42167482-6D2A-4E11-A427-011AFED72977}" destId="{192176C1-11BA-4EE8-A6A3-90605A1FAED7}" srcOrd="0" destOrd="0" presId="urn:microsoft.com/office/officeart/2024/3/layout/verticalVisualTextBlock1"/>
    <dgm:cxn modelId="{02FD2255-DC16-4199-8605-3E547DDD3EE8}" type="presOf" srcId="{910AA3CB-88EA-4755-B236-309051111858}" destId="{6CA558FE-13FB-4442-9785-6A169C84C911}" srcOrd="0" destOrd="0" presId="urn:microsoft.com/office/officeart/2024/3/layout/verticalVisualTextBlock1"/>
    <dgm:cxn modelId="{4B763055-BBFB-4170-8DCF-D6D305987F3A}" type="presOf" srcId="{1E815111-8BF0-4C7A-BFDA-6E8EB6A6E212}" destId="{0B18B642-C03B-43B7-97F0-8AC866BB0F69}" srcOrd="0" destOrd="0" presId="urn:microsoft.com/office/officeart/2024/3/layout/verticalVisualTextBlock1"/>
    <dgm:cxn modelId="{534B2E83-39FB-417F-9404-A427AAAA67DD}" type="presOf" srcId="{6532F99D-3F55-4430-A743-AEDFEC1D9FB6}" destId="{AAEB6A6C-A0D8-4002-8285-D7390895FC2E}" srcOrd="0" destOrd="0" presId="urn:microsoft.com/office/officeart/2024/3/layout/verticalVisualTextBlock1"/>
    <dgm:cxn modelId="{E0F25584-8B0C-4922-82B6-9E47FF11580A}" type="presOf" srcId="{97E03956-1546-43E5-9590-1BE1A3B29D71}" destId="{F459DDF2-F33C-4395-AF10-E5A8CCEC6F61}" srcOrd="0" destOrd="0" presId="urn:microsoft.com/office/officeart/2024/3/layout/verticalVisualTextBlock1"/>
    <dgm:cxn modelId="{183B3E8C-412A-40D9-9E2F-FD423FAAE3C5}" srcId="{F9F680EB-9A89-4E48-ADEB-D7907963F4CB}" destId="{97E03956-1546-43E5-9590-1BE1A3B29D71}" srcOrd="0" destOrd="0" parTransId="{1AD39B06-1547-4F0F-9E10-5D062449B613}" sibTransId="{3B5346FF-08F1-49BD-95EC-2189E00F03F5}"/>
    <dgm:cxn modelId="{B304248D-970F-40BB-9444-3DCF47FAC954}" srcId="{6532F99D-3F55-4430-A743-AEDFEC1D9FB6}" destId="{E83BE6E8-0EEC-4B9F-8456-C57705EDAA59}" srcOrd="2" destOrd="0" parTransId="{D49F9A93-0A42-4266-BFE9-2E072EFB1490}" sibTransId="{7C26F624-F2A8-4E5A-8B3D-8EF444D526C4}"/>
    <dgm:cxn modelId="{BE0DE198-135B-45C4-A45B-750082B881B2}" srcId="{6532F99D-3F55-4430-A743-AEDFEC1D9FB6}" destId="{1E815111-8BF0-4C7A-BFDA-6E8EB6A6E212}" srcOrd="1" destOrd="0" parTransId="{0B5234DB-9B40-4603-9060-7B99F218EED7}" sibTransId="{42167482-6D2A-4E11-A427-011AFED72977}"/>
    <dgm:cxn modelId="{053CFD98-27CB-44E7-A33B-6633F4B5F12D}" srcId="{E83BE6E8-0EEC-4B9F-8456-C57705EDAA59}" destId="{4D568496-EA97-40CF-A3D3-9D4CD5A65A9C}" srcOrd="0" destOrd="0" parTransId="{1C9EAEBF-0B32-45AE-BA5C-4B6CD3C736AB}" sibTransId="{349736EC-4A16-40AA-A012-A90BACFFE34B}"/>
    <dgm:cxn modelId="{3F6199A2-4A27-4959-84BE-B827ADD94F74}" type="presOf" srcId="{F9F680EB-9A89-4E48-ADEB-D7907963F4CB}" destId="{8157079B-03E6-4981-BEBC-02923EAEF5B0}" srcOrd="0" destOrd="0" presId="urn:microsoft.com/office/officeart/2024/3/layout/verticalVisualTextBlock1"/>
    <dgm:cxn modelId="{3F001DBA-8234-43E5-8FC4-E538786CC09C}" srcId="{1E815111-8BF0-4C7A-BFDA-6E8EB6A6E212}" destId="{910AA3CB-88EA-4755-B236-309051111858}" srcOrd="0" destOrd="0" parTransId="{EB1256D2-410B-41F8-8FF5-52BCE03E34B4}" sibTransId="{531D30CE-F35C-414C-87B2-9852990E8E6D}"/>
    <dgm:cxn modelId="{B2306ED0-2F0B-4FF5-B312-1DF64BAB8F40}" type="presOf" srcId="{E83BE6E8-0EEC-4B9F-8456-C57705EDAA59}" destId="{0481D483-97C2-4936-87D5-B8E1A75542C0}" srcOrd="0" destOrd="0" presId="urn:microsoft.com/office/officeart/2024/3/layout/verticalVisualTextBlock1"/>
    <dgm:cxn modelId="{D32D7FE7-CA36-400E-A7C7-75A4404646E2}" type="presOf" srcId="{4D568496-EA97-40CF-A3D3-9D4CD5A65A9C}" destId="{BE63ECDB-F4E8-40A2-863B-E055BCC20143}" srcOrd="0" destOrd="0" presId="urn:microsoft.com/office/officeart/2024/3/layout/verticalVisualTextBlock1"/>
    <dgm:cxn modelId="{C0B8760E-4191-48DE-BBFF-C316CD7EF636}" type="presParOf" srcId="{AAEB6A6C-A0D8-4002-8285-D7390895FC2E}" destId="{A459EBE0-BC89-4C93-82E7-66FFCD601A61}" srcOrd="0" destOrd="0" presId="urn:microsoft.com/office/officeart/2024/3/layout/verticalVisualTextBlock1"/>
    <dgm:cxn modelId="{CEC78081-8F8C-4C37-88B0-670E99C2B669}" type="presParOf" srcId="{A459EBE0-BC89-4C93-82E7-66FFCD601A61}" destId="{7B538AD7-C94E-448D-8F05-4674F0DDB906}" srcOrd="0" destOrd="0" presId="urn:microsoft.com/office/officeart/2024/3/layout/verticalVisualTextBlock1"/>
    <dgm:cxn modelId="{56FB533F-0A18-4877-9FCC-A03C3F4A1648}" type="presParOf" srcId="{A459EBE0-BC89-4C93-82E7-66FFCD601A61}" destId="{8157079B-03E6-4981-BEBC-02923EAEF5B0}" srcOrd="1" destOrd="0" presId="urn:microsoft.com/office/officeart/2024/3/layout/verticalVisualTextBlock1"/>
    <dgm:cxn modelId="{250A5D9C-115D-4286-9A05-C066192630C9}" type="presParOf" srcId="{A459EBE0-BC89-4C93-82E7-66FFCD601A61}" destId="{F459DDF2-F33C-4395-AF10-E5A8CCEC6F61}" srcOrd="2" destOrd="0" presId="urn:microsoft.com/office/officeart/2024/3/layout/verticalVisualTextBlock1"/>
    <dgm:cxn modelId="{21E2251D-370D-4AEB-8E40-765B65C18E42}" type="presParOf" srcId="{AAEB6A6C-A0D8-4002-8285-D7390895FC2E}" destId="{C52903FF-A097-4251-8775-A59646EA167E}" srcOrd="1" destOrd="0" presId="urn:microsoft.com/office/officeart/2024/3/layout/verticalVisualTextBlock1"/>
    <dgm:cxn modelId="{0455E4B2-0B9B-4123-9563-FCE088A878D3}" type="presParOf" srcId="{AAEB6A6C-A0D8-4002-8285-D7390895FC2E}" destId="{FCBC0F9B-CFE1-4FF0-A427-C226DF5D0EFC}" srcOrd="2" destOrd="0" presId="urn:microsoft.com/office/officeart/2024/3/layout/verticalVisualTextBlock1"/>
    <dgm:cxn modelId="{8C138A90-312E-42D6-A5CC-445CD1F486D3}" type="presParOf" srcId="{FCBC0F9B-CFE1-4FF0-A427-C226DF5D0EFC}" destId="{4B17C854-DE7A-44B9-BEE5-5104042F09D1}" srcOrd="0" destOrd="0" presId="urn:microsoft.com/office/officeart/2024/3/layout/verticalVisualTextBlock1"/>
    <dgm:cxn modelId="{753B942A-54F4-4E99-BD84-EE11C98DB227}" type="presParOf" srcId="{FCBC0F9B-CFE1-4FF0-A427-C226DF5D0EFC}" destId="{0B18B642-C03B-43B7-97F0-8AC866BB0F69}" srcOrd="1" destOrd="0" presId="urn:microsoft.com/office/officeart/2024/3/layout/verticalVisualTextBlock1"/>
    <dgm:cxn modelId="{A612A522-C7A5-46AB-9C37-C2A96A8D33DB}" type="presParOf" srcId="{FCBC0F9B-CFE1-4FF0-A427-C226DF5D0EFC}" destId="{6CA558FE-13FB-4442-9785-6A169C84C911}" srcOrd="2" destOrd="0" presId="urn:microsoft.com/office/officeart/2024/3/layout/verticalVisualTextBlock1"/>
    <dgm:cxn modelId="{5B979EE1-505F-414F-9E03-D67DBA1816E6}" type="presParOf" srcId="{AAEB6A6C-A0D8-4002-8285-D7390895FC2E}" destId="{192176C1-11BA-4EE8-A6A3-90605A1FAED7}" srcOrd="3" destOrd="0" presId="urn:microsoft.com/office/officeart/2024/3/layout/verticalVisualTextBlock1"/>
    <dgm:cxn modelId="{3EF56215-E9F8-4779-8EA9-8F4EA2D2BB09}" type="presParOf" srcId="{AAEB6A6C-A0D8-4002-8285-D7390895FC2E}" destId="{D636B667-9331-46A0-9D36-566FCF2B9B1B}" srcOrd="4" destOrd="0" presId="urn:microsoft.com/office/officeart/2024/3/layout/verticalVisualTextBlock1"/>
    <dgm:cxn modelId="{6BCE9FD4-8ABD-4893-8826-B095A1EB4F00}" type="presParOf" srcId="{D636B667-9331-46A0-9D36-566FCF2B9B1B}" destId="{56C8852E-3899-4C30-AA8D-1143DFE08D4C}" srcOrd="0" destOrd="0" presId="urn:microsoft.com/office/officeart/2024/3/layout/verticalVisualTextBlock1"/>
    <dgm:cxn modelId="{61A20495-E33C-4684-BFA0-51EF0C723B56}" type="presParOf" srcId="{D636B667-9331-46A0-9D36-566FCF2B9B1B}" destId="{0481D483-97C2-4936-87D5-B8E1A75542C0}" srcOrd="1" destOrd="0" presId="urn:microsoft.com/office/officeart/2024/3/layout/verticalVisualTextBlock1"/>
    <dgm:cxn modelId="{DF3E2D65-7F5C-47D8-9986-F5D3CE9A2342}" type="presParOf" srcId="{D636B667-9331-46A0-9D36-566FCF2B9B1B}" destId="{BE63ECDB-F4E8-40A2-863B-E055BCC20143}"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5337C0-ED50-4953-BBCC-6A652BFEF31F}">
      <dsp:nvSpPr>
        <dsp:cNvPr id="0" name=""/>
        <dsp:cNvSpPr/>
      </dsp:nvSpPr>
      <dsp:spPr>
        <a:xfrm>
          <a:off x="0" y="0"/>
          <a:ext cx="2273740" cy="227374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5048" r="30952"/>
          <a:stretch/>
        </a:blipFill>
        <a:ln>
          <a:noFill/>
        </a:ln>
        <a:effectLst/>
      </dsp:spPr>
      <dsp:style>
        <a:lnRef idx="0">
          <a:scrgbClr r="0" g="0" b="0"/>
        </a:lnRef>
        <a:fillRef idx="3">
          <a:scrgbClr r="0" g="0" b="0"/>
        </a:fillRef>
        <a:effectRef idx="2">
          <a:scrgbClr r="0" g="0" b="0"/>
        </a:effectRef>
        <a:fontRef idx="minor">
          <a:schemeClr val="lt1"/>
        </a:fontRef>
      </dsp:style>
    </dsp:sp>
    <dsp:sp modelId="{B3FF5981-5914-4E31-A855-5641DC88FDC2}">
      <dsp:nvSpPr>
        <dsp:cNvPr id="0" name=""/>
        <dsp:cNvSpPr/>
      </dsp:nvSpPr>
      <dsp:spPr>
        <a:xfrm>
          <a:off x="2453740" y="0"/>
          <a:ext cx="6750949" cy="381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Validation Strategies</a:t>
          </a:r>
        </a:p>
      </dsp:txBody>
      <dsp:txXfrm>
        <a:off x="2453740" y="0"/>
        <a:ext cx="6750949" cy="381936"/>
      </dsp:txXfrm>
    </dsp:sp>
    <dsp:sp modelId="{34FAE372-6F59-4E26-98D9-41891B2901BA}">
      <dsp:nvSpPr>
        <dsp:cNvPr id="0" name=""/>
        <dsp:cNvSpPr/>
      </dsp:nvSpPr>
      <dsp:spPr>
        <a:xfrm>
          <a:off x="2453740" y="381936"/>
          <a:ext cx="6750949" cy="1891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Font typeface="Arial" panose="020B0604020202020204" pitchFamily="34" charset="0"/>
            <a:buNone/>
          </a:pPr>
          <a:r>
            <a:rPr lang="en-US" sz="1400" kern="1200" dirty="0"/>
            <a:t>Continuous validation from end users</a:t>
          </a:r>
        </a:p>
        <a:p>
          <a:pPr marL="0" lvl="0" indent="0" algn="l" defTabSz="622300">
            <a:lnSpc>
              <a:spcPct val="100000"/>
            </a:lnSpc>
            <a:spcBef>
              <a:spcPct val="0"/>
            </a:spcBef>
            <a:spcAft>
              <a:spcPct val="35000"/>
            </a:spcAft>
            <a:buFont typeface="Arial" panose="020B0604020202020204" pitchFamily="34" charset="0"/>
            <a:buNone/>
          </a:pPr>
          <a:r>
            <a:rPr lang="en-US" sz="1400" kern="1200" dirty="0"/>
            <a:t>Comparisons with existing data validation queries used in Azure SQL</a:t>
          </a:r>
        </a:p>
        <a:p>
          <a:pPr marL="0" lvl="0" indent="0" algn="l" defTabSz="622300">
            <a:lnSpc>
              <a:spcPct val="100000"/>
            </a:lnSpc>
            <a:spcBef>
              <a:spcPct val="0"/>
            </a:spcBef>
            <a:spcAft>
              <a:spcPct val="35000"/>
            </a:spcAft>
            <a:buFont typeface="Arial" panose="020B0604020202020204" pitchFamily="34" charset="0"/>
            <a:buNone/>
          </a:pPr>
          <a:r>
            <a:rPr lang="en-US" sz="1400" kern="1200" dirty="0"/>
            <a:t>Robust logging during key stages of data transformation within the pipelines</a:t>
          </a:r>
        </a:p>
        <a:p>
          <a:pPr marL="0" lvl="0" indent="0" algn="l" defTabSz="622300">
            <a:lnSpc>
              <a:spcPct val="100000"/>
            </a:lnSpc>
            <a:spcBef>
              <a:spcPct val="0"/>
            </a:spcBef>
            <a:spcAft>
              <a:spcPct val="35000"/>
            </a:spcAft>
            <a:buFont typeface="Arial" panose="020B0604020202020204" pitchFamily="34" charset="0"/>
            <a:buNone/>
          </a:pPr>
          <a:r>
            <a:rPr lang="en-US" sz="1400" kern="1200" dirty="0"/>
            <a:t>Validation of the logs after each run</a:t>
          </a:r>
        </a:p>
      </dsp:txBody>
      <dsp:txXfrm>
        <a:off x="2453740" y="381936"/>
        <a:ext cx="6750949" cy="1891803"/>
      </dsp:txXfrm>
    </dsp:sp>
    <dsp:sp modelId="{80F15791-0A12-464D-BE07-AA5C5900B3E0}">
      <dsp:nvSpPr>
        <dsp:cNvPr id="0" name=""/>
        <dsp:cNvSpPr/>
      </dsp:nvSpPr>
      <dsp:spPr>
        <a:xfrm>
          <a:off x="0" y="2455639"/>
          <a:ext cx="2273740" cy="227374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 r="-11" b="-9"/>
          <a:stretch/>
        </a:blipFill>
        <a:ln>
          <a:noFill/>
        </a:ln>
        <a:effectLst/>
      </dsp:spPr>
      <dsp:style>
        <a:lnRef idx="0">
          <a:scrgbClr r="0" g="0" b="0"/>
        </a:lnRef>
        <a:fillRef idx="3">
          <a:scrgbClr r="0" g="0" b="0"/>
        </a:fillRef>
        <a:effectRef idx="2">
          <a:scrgbClr r="0" g="0" b="0"/>
        </a:effectRef>
        <a:fontRef idx="minor">
          <a:schemeClr val="lt1"/>
        </a:fontRef>
      </dsp:style>
    </dsp:sp>
    <dsp:sp modelId="{8B062474-48EA-4BDF-ADCF-AE6C9A8E27C8}">
      <dsp:nvSpPr>
        <dsp:cNvPr id="0" name=""/>
        <dsp:cNvSpPr/>
      </dsp:nvSpPr>
      <dsp:spPr>
        <a:xfrm>
          <a:off x="2453740" y="2455639"/>
          <a:ext cx="6750949" cy="381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Consistency Throughout Process</a:t>
          </a:r>
        </a:p>
      </dsp:txBody>
      <dsp:txXfrm>
        <a:off x="2453740" y="2455639"/>
        <a:ext cx="6750949" cy="381936"/>
      </dsp:txXfrm>
    </dsp:sp>
    <dsp:sp modelId="{312D8F38-EAE7-4960-9B2C-5788E2C67490}">
      <dsp:nvSpPr>
        <dsp:cNvPr id="0" name=""/>
        <dsp:cNvSpPr/>
      </dsp:nvSpPr>
      <dsp:spPr>
        <a:xfrm>
          <a:off x="2453740" y="2837576"/>
          <a:ext cx="6750949" cy="1891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Common naming conventions allow various team members to understand which pipelines are moving which pieces of data.</a:t>
          </a:r>
        </a:p>
        <a:p>
          <a:pPr marL="0" lvl="0" indent="0" algn="l" defTabSz="622300">
            <a:lnSpc>
              <a:spcPct val="100000"/>
            </a:lnSpc>
            <a:spcBef>
              <a:spcPct val="0"/>
            </a:spcBef>
            <a:spcAft>
              <a:spcPct val="35000"/>
            </a:spcAft>
            <a:buNone/>
          </a:pPr>
          <a:r>
            <a:rPr lang="en-US" sz="1400" kern="1200" dirty="0"/>
            <a:t>Repositories for source control</a:t>
          </a:r>
        </a:p>
        <a:p>
          <a:pPr marL="0" lvl="0" indent="0" algn="l" defTabSz="622300">
            <a:lnSpc>
              <a:spcPct val="100000"/>
            </a:lnSpc>
            <a:spcBef>
              <a:spcPct val="0"/>
            </a:spcBef>
            <a:spcAft>
              <a:spcPct val="35000"/>
            </a:spcAft>
            <a:buNone/>
          </a:pPr>
          <a:r>
            <a:rPr lang="en-US" sz="1400" kern="1200" dirty="0"/>
            <a:t>Emails sent when errors or exceptions occur</a:t>
          </a:r>
        </a:p>
      </dsp:txBody>
      <dsp:txXfrm>
        <a:off x="2453740" y="2837576"/>
        <a:ext cx="6750949" cy="18918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538AD7-C94E-448D-8F05-4674F0DDB906}">
      <dsp:nvSpPr>
        <dsp:cNvPr id="0" name=""/>
        <dsp:cNvSpPr/>
      </dsp:nvSpPr>
      <dsp:spPr>
        <a:xfrm>
          <a:off x="0" y="0"/>
          <a:ext cx="1497341" cy="1497341"/>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5776" r="17474"/>
          <a:stretch/>
        </a:blipFill>
        <a:ln>
          <a:noFill/>
        </a:ln>
        <a:effectLst/>
      </dsp:spPr>
      <dsp:style>
        <a:lnRef idx="0">
          <a:scrgbClr r="0" g="0" b="0"/>
        </a:lnRef>
        <a:fillRef idx="3">
          <a:scrgbClr r="0" g="0" b="0"/>
        </a:fillRef>
        <a:effectRef idx="2">
          <a:scrgbClr r="0" g="0" b="0"/>
        </a:effectRef>
        <a:fontRef idx="minor">
          <a:schemeClr val="lt1"/>
        </a:fontRef>
      </dsp:style>
    </dsp:sp>
    <dsp:sp modelId="{8157079B-03E6-4981-BEBC-02923EAEF5B0}">
      <dsp:nvSpPr>
        <dsp:cNvPr id="0" name=""/>
        <dsp:cNvSpPr/>
      </dsp:nvSpPr>
      <dsp:spPr>
        <a:xfrm>
          <a:off x="1677341" y="0"/>
          <a:ext cx="7639941" cy="4221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Questions?</a:t>
          </a:r>
        </a:p>
      </dsp:txBody>
      <dsp:txXfrm>
        <a:off x="1677341" y="0"/>
        <a:ext cx="7639941" cy="422194"/>
      </dsp:txXfrm>
    </dsp:sp>
    <dsp:sp modelId="{F459DDF2-F33C-4395-AF10-E5A8CCEC6F61}">
      <dsp:nvSpPr>
        <dsp:cNvPr id="0" name=""/>
        <dsp:cNvSpPr/>
      </dsp:nvSpPr>
      <dsp:spPr>
        <a:xfrm>
          <a:off x="1677341" y="422194"/>
          <a:ext cx="7639941" cy="1075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endParaRPr lang="en-US" sz="1400" kern="1200" dirty="0"/>
        </a:p>
      </dsp:txBody>
      <dsp:txXfrm>
        <a:off x="1677341" y="422194"/>
        <a:ext cx="7639941" cy="1075146"/>
      </dsp:txXfrm>
    </dsp:sp>
    <dsp:sp modelId="{4B17C854-DE7A-44B9-BEE5-5104042F09D1}">
      <dsp:nvSpPr>
        <dsp:cNvPr id="0" name=""/>
        <dsp:cNvSpPr/>
      </dsp:nvSpPr>
      <dsp:spPr>
        <a:xfrm>
          <a:off x="0" y="1617128"/>
          <a:ext cx="1497341" cy="149734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5166" r="18084"/>
          <a:stretch/>
        </a:blipFill>
        <a:ln>
          <a:noFill/>
        </a:ln>
        <a:effectLst/>
      </dsp:spPr>
      <dsp:style>
        <a:lnRef idx="0">
          <a:scrgbClr r="0" g="0" b="0"/>
        </a:lnRef>
        <a:fillRef idx="3">
          <a:scrgbClr r="0" g="0" b="0"/>
        </a:fillRef>
        <a:effectRef idx="2">
          <a:scrgbClr r="0" g="0" b="0"/>
        </a:effectRef>
        <a:fontRef idx="minor">
          <a:schemeClr val="lt1"/>
        </a:fontRef>
      </dsp:style>
    </dsp:sp>
    <dsp:sp modelId="{0B18B642-C03B-43B7-97F0-8AC866BB0F69}">
      <dsp:nvSpPr>
        <dsp:cNvPr id="0" name=""/>
        <dsp:cNvSpPr/>
      </dsp:nvSpPr>
      <dsp:spPr>
        <a:xfrm>
          <a:off x="1677341" y="1617128"/>
          <a:ext cx="7639941" cy="4221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Clarifications?</a:t>
          </a:r>
        </a:p>
      </dsp:txBody>
      <dsp:txXfrm>
        <a:off x="1677341" y="1617128"/>
        <a:ext cx="7639941" cy="422194"/>
      </dsp:txXfrm>
    </dsp:sp>
    <dsp:sp modelId="{6CA558FE-13FB-4442-9785-6A169C84C911}">
      <dsp:nvSpPr>
        <dsp:cNvPr id="0" name=""/>
        <dsp:cNvSpPr/>
      </dsp:nvSpPr>
      <dsp:spPr>
        <a:xfrm>
          <a:off x="1677341" y="2039322"/>
          <a:ext cx="7639941" cy="1075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endParaRPr lang="en-US" sz="1400" kern="1200" dirty="0"/>
        </a:p>
      </dsp:txBody>
      <dsp:txXfrm>
        <a:off x="1677341" y="2039322"/>
        <a:ext cx="7639941" cy="1075146"/>
      </dsp:txXfrm>
    </dsp:sp>
    <dsp:sp modelId="{56C8852E-3899-4C30-AA8D-1143DFE08D4C}">
      <dsp:nvSpPr>
        <dsp:cNvPr id="0" name=""/>
        <dsp:cNvSpPr/>
      </dsp:nvSpPr>
      <dsp:spPr>
        <a:xfrm>
          <a:off x="0" y="3234257"/>
          <a:ext cx="1497341" cy="1497341"/>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8472" r="33026" b="-3"/>
          <a:stretch/>
        </a:blipFill>
        <a:ln>
          <a:noFill/>
        </a:ln>
        <a:effectLst/>
      </dsp:spPr>
      <dsp:style>
        <a:lnRef idx="0">
          <a:scrgbClr r="0" g="0" b="0"/>
        </a:lnRef>
        <a:fillRef idx="3">
          <a:scrgbClr r="0" g="0" b="0"/>
        </a:fillRef>
        <a:effectRef idx="2">
          <a:scrgbClr r="0" g="0" b="0"/>
        </a:effectRef>
        <a:fontRef idx="minor">
          <a:schemeClr val="lt1"/>
        </a:fontRef>
      </dsp:style>
    </dsp:sp>
    <dsp:sp modelId="{0481D483-97C2-4936-87D5-B8E1A75542C0}">
      <dsp:nvSpPr>
        <dsp:cNvPr id="0" name=""/>
        <dsp:cNvSpPr/>
      </dsp:nvSpPr>
      <dsp:spPr>
        <a:xfrm>
          <a:off x="1677341" y="3234257"/>
          <a:ext cx="7639941" cy="4221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Shared Experiences?</a:t>
          </a:r>
        </a:p>
      </dsp:txBody>
      <dsp:txXfrm>
        <a:off x="1677341" y="3234257"/>
        <a:ext cx="7639941" cy="422194"/>
      </dsp:txXfrm>
    </dsp:sp>
    <dsp:sp modelId="{BE63ECDB-F4E8-40A2-863B-E055BCC20143}">
      <dsp:nvSpPr>
        <dsp:cNvPr id="0" name=""/>
        <dsp:cNvSpPr/>
      </dsp:nvSpPr>
      <dsp:spPr>
        <a:xfrm>
          <a:off x="1677341" y="3656451"/>
          <a:ext cx="7639941" cy="1075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endParaRPr lang="en-US" sz="1400" kern="1200" dirty="0"/>
        </a:p>
      </dsp:txBody>
      <dsp:txXfrm>
        <a:off x="1677341" y="3656451"/>
        <a:ext cx="7639941" cy="1075146"/>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A63B6-683A-9F56-6D3B-E1D784AE51D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812C83F-C6EF-B0B8-46A9-F1F64BAA499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C8779B-86C8-F54A-8457-38344FCBC6C5}" type="datetimeFigureOut">
              <a:rPr lang="en-US" smtClean="0"/>
              <a:t>4/2/2025</a:t>
            </a:fld>
            <a:endParaRPr lang="en-US"/>
          </a:p>
        </p:txBody>
      </p:sp>
      <p:sp>
        <p:nvSpPr>
          <p:cNvPr id="4" name="Footer Placeholder 3">
            <a:extLst>
              <a:ext uri="{FF2B5EF4-FFF2-40B4-BE49-F238E27FC236}">
                <a16:creationId xmlns:a16="http://schemas.microsoft.com/office/drawing/2014/main" id="{35F88F86-6CAD-377D-1ADF-DA850496013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935804-B4BF-9862-3EDA-484259BCCA5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5FF20EA-2D8C-7C4B-9A90-84A8A8F70E59}" type="slidenum">
              <a:rPr lang="en-US" smtClean="0"/>
              <a:t>‹#›</a:t>
            </a:fld>
            <a:endParaRPr lang="en-US"/>
          </a:p>
        </p:txBody>
      </p:sp>
    </p:spTree>
    <p:extLst>
      <p:ext uri="{BB962C8B-B14F-4D97-AF65-F5344CB8AC3E}">
        <p14:creationId xmlns:p14="http://schemas.microsoft.com/office/powerpoint/2010/main" val="31859749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4FBCDE-6F08-034A-87F8-EB27675B8FE4}" type="datetimeFigureOut">
              <a:rPr lang="en-US" smtClean="0"/>
              <a:t>4/2/2025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4A4EC1-C524-ED45-A185-10510AA0C8D1}" type="slidenum">
              <a:rPr lang="en-US" smtClean="0"/>
              <a:t>‹#›</a:t>
            </a:fld>
            <a:endParaRPr lang="en-US"/>
          </a:p>
        </p:txBody>
      </p:sp>
    </p:spTree>
    <p:extLst>
      <p:ext uri="{BB962C8B-B14F-4D97-AF65-F5344CB8AC3E}">
        <p14:creationId xmlns:p14="http://schemas.microsoft.com/office/powerpoint/2010/main" val="1492149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kick off the session by welcoming attendees and introducing the speaker. We'll outline the session objectives and what participants can expect to learn during this presentation.</a:t>
            </a:r>
          </a:p>
        </p:txBody>
      </p:sp>
      <p:sp>
        <p:nvSpPr>
          <p:cNvPr id="4" name="Slide Number Placeholder 3"/>
          <p:cNvSpPr>
            <a:spLocks noGrp="1"/>
          </p:cNvSpPr>
          <p:nvPr>
            <p:ph type="sldNum" sz="quarter" idx="5"/>
          </p:nvPr>
        </p:nvSpPr>
        <p:spPr/>
        <p:txBody>
          <a:bodyPr/>
          <a:lstStyle/>
          <a:p>
            <a:fld id="{054A4EC1-C524-ED45-A185-10510AA0C8D1}" type="slidenum">
              <a:rPr lang="en-US" smtClean="0"/>
              <a:t>4</a:t>
            </a:fld>
            <a:endParaRPr lang="en-US"/>
          </a:p>
        </p:txBody>
      </p:sp>
    </p:spTree>
    <p:extLst>
      <p:ext uri="{BB962C8B-B14F-4D97-AF65-F5344CB8AC3E}">
        <p14:creationId xmlns:p14="http://schemas.microsoft.com/office/powerpoint/2010/main" val="3392753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overview of the tools and technologies leveraged during the migration process will be presented. This includes both Azure-specific tools and third-party solutions that facilitated a smooth transition.</a:t>
            </a:r>
          </a:p>
        </p:txBody>
      </p:sp>
      <p:sp>
        <p:nvSpPr>
          <p:cNvPr id="4" name="Slide Number Placeholder 3"/>
          <p:cNvSpPr>
            <a:spLocks noGrp="1"/>
          </p:cNvSpPr>
          <p:nvPr>
            <p:ph type="sldNum" sz="quarter" idx="5"/>
          </p:nvPr>
        </p:nvSpPr>
        <p:spPr/>
        <p:txBody>
          <a:bodyPr/>
          <a:lstStyle/>
          <a:p>
            <a:fld id="{054A4EC1-C524-ED45-A185-10510AA0C8D1}" type="slidenum">
              <a:rPr lang="en-US" smtClean="0"/>
              <a:t>14</a:t>
            </a:fld>
            <a:endParaRPr lang="en-US"/>
          </a:p>
        </p:txBody>
      </p:sp>
    </p:spTree>
    <p:extLst>
      <p:ext uri="{BB962C8B-B14F-4D97-AF65-F5344CB8AC3E}">
        <p14:creationId xmlns:p14="http://schemas.microsoft.com/office/powerpoint/2010/main" val="2663432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During migration, it is vital to ensure data integrity and consistency. We will cover the strategies in place to validate data throughout the process.</a:t>
            </a:r>
          </a:p>
        </p:txBody>
      </p:sp>
      <p:sp>
        <p:nvSpPr>
          <p:cNvPr id="4" name="Slide Number Placeholder 3"/>
          <p:cNvSpPr>
            <a:spLocks noGrp="1"/>
          </p:cNvSpPr>
          <p:nvPr>
            <p:ph type="sldNum" sz="quarter" idx="5"/>
          </p:nvPr>
        </p:nvSpPr>
        <p:spPr/>
        <p:txBody>
          <a:bodyPr/>
          <a:lstStyle/>
          <a:p>
            <a:fld id="{054A4EC1-C524-ED45-A185-10510AA0C8D1}" type="slidenum">
              <a:rPr lang="en-US" smtClean="0"/>
              <a:t>15</a:t>
            </a:fld>
            <a:endParaRPr lang="en-US"/>
          </a:p>
        </p:txBody>
      </p:sp>
    </p:spTree>
    <p:extLst>
      <p:ext uri="{BB962C8B-B14F-4D97-AF65-F5344CB8AC3E}">
        <p14:creationId xmlns:p14="http://schemas.microsoft.com/office/powerpoint/2010/main" val="1287175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will address the common challenges faced during the migration, such as data loss, downtime, and compatibility issues. Identifying these challenges helps in preparing for a successful migration.</a:t>
            </a:r>
          </a:p>
        </p:txBody>
      </p:sp>
      <p:sp>
        <p:nvSpPr>
          <p:cNvPr id="4" name="Slide Number Placeholder 3"/>
          <p:cNvSpPr>
            <a:spLocks noGrp="1"/>
          </p:cNvSpPr>
          <p:nvPr>
            <p:ph type="sldNum" sz="quarter" idx="5"/>
          </p:nvPr>
        </p:nvSpPr>
        <p:spPr/>
        <p:txBody>
          <a:bodyPr/>
          <a:lstStyle/>
          <a:p>
            <a:fld id="{054A4EC1-C524-ED45-A185-10510AA0C8D1}" type="slidenum">
              <a:rPr lang="en-US" smtClean="0"/>
              <a:t>16</a:t>
            </a:fld>
            <a:endParaRPr lang="en-US"/>
          </a:p>
        </p:txBody>
      </p:sp>
    </p:spTree>
    <p:extLst>
      <p:ext uri="{BB962C8B-B14F-4D97-AF65-F5344CB8AC3E}">
        <p14:creationId xmlns:p14="http://schemas.microsoft.com/office/powerpoint/2010/main" val="1854338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faced several challenges during the migration process; here, we will present the solutions and workarounds implemented to overcome these obstacles, ensuring minimal disruption.</a:t>
            </a:r>
          </a:p>
        </p:txBody>
      </p:sp>
      <p:sp>
        <p:nvSpPr>
          <p:cNvPr id="4" name="Slide Number Placeholder 3"/>
          <p:cNvSpPr>
            <a:spLocks noGrp="1"/>
          </p:cNvSpPr>
          <p:nvPr>
            <p:ph type="sldNum" sz="quarter" idx="5"/>
          </p:nvPr>
        </p:nvSpPr>
        <p:spPr/>
        <p:txBody>
          <a:bodyPr/>
          <a:lstStyle/>
          <a:p>
            <a:fld id="{054A4EC1-C524-ED45-A185-10510AA0C8D1}" type="slidenum">
              <a:rPr lang="en-US" smtClean="0"/>
              <a:t>17</a:t>
            </a:fld>
            <a:endParaRPr lang="en-US"/>
          </a:p>
        </p:txBody>
      </p:sp>
    </p:spTree>
    <p:extLst>
      <p:ext uri="{BB962C8B-B14F-4D97-AF65-F5344CB8AC3E}">
        <p14:creationId xmlns:p14="http://schemas.microsoft.com/office/powerpoint/2010/main" val="3407907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share key lessons learned from the migration project, including insights into what worked well and what could be improved. This information is invaluable for future migrations.</a:t>
            </a:r>
          </a:p>
        </p:txBody>
      </p:sp>
      <p:sp>
        <p:nvSpPr>
          <p:cNvPr id="4" name="Slide Number Placeholder 3"/>
          <p:cNvSpPr>
            <a:spLocks noGrp="1"/>
          </p:cNvSpPr>
          <p:nvPr>
            <p:ph type="sldNum" sz="quarter" idx="5"/>
          </p:nvPr>
        </p:nvSpPr>
        <p:spPr/>
        <p:txBody>
          <a:bodyPr/>
          <a:lstStyle/>
          <a:p>
            <a:fld id="{054A4EC1-C524-ED45-A185-10510AA0C8D1}" type="slidenum">
              <a:rPr lang="en-US" smtClean="0"/>
              <a:t>18</a:t>
            </a:fld>
            <a:endParaRPr lang="en-US"/>
          </a:p>
        </p:txBody>
      </p:sp>
    </p:spTree>
    <p:extLst>
      <p:ext uri="{BB962C8B-B14F-4D97-AF65-F5344CB8AC3E}">
        <p14:creationId xmlns:p14="http://schemas.microsoft.com/office/powerpoint/2010/main" val="18793165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conclusion, we will recap the key points discussed in today's session and reinforce the importance of thorough planning and execution in data warehouse migrations.</a:t>
            </a:r>
          </a:p>
        </p:txBody>
      </p:sp>
      <p:sp>
        <p:nvSpPr>
          <p:cNvPr id="4" name="Slide Number Placeholder 3"/>
          <p:cNvSpPr>
            <a:spLocks noGrp="1"/>
          </p:cNvSpPr>
          <p:nvPr>
            <p:ph type="sldNum" sz="quarter" idx="5"/>
          </p:nvPr>
        </p:nvSpPr>
        <p:spPr/>
        <p:txBody>
          <a:bodyPr/>
          <a:lstStyle/>
          <a:p>
            <a:fld id="{054A4EC1-C524-ED45-A185-10510AA0C8D1}" type="slidenum">
              <a:rPr lang="en-US" smtClean="0"/>
              <a:t>19</a:t>
            </a:fld>
            <a:endParaRPr lang="en-US"/>
          </a:p>
        </p:txBody>
      </p:sp>
    </p:spTree>
    <p:extLst>
      <p:ext uri="{BB962C8B-B14F-4D97-AF65-F5344CB8AC3E}">
        <p14:creationId xmlns:p14="http://schemas.microsoft.com/office/powerpoint/2010/main" val="4881263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we will open the floor for questions from the audience. This is your opportunity to seek clarification or share your own experiences related to data warehouse migrations.</a:t>
            </a:r>
          </a:p>
        </p:txBody>
      </p:sp>
      <p:sp>
        <p:nvSpPr>
          <p:cNvPr id="4" name="Slide Number Placeholder 3"/>
          <p:cNvSpPr>
            <a:spLocks noGrp="1"/>
          </p:cNvSpPr>
          <p:nvPr>
            <p:ph type="sldNum" sz="quarter" idx="5"/>
          </p:nvPr>
        </p:nvSpPr>
        <p:spPr/>
        <p:txBody>
          <a:bodyPr/>
          <a:lstStyle/>
          <a:p>
            <a:fld id="{054A4EC1-C524-ED45-A185-10510AA0C8D1}" type="slidenum">
              <a:rPr lang="en-US" smtClean="0"/>
              <a:t>20</a:t>
            </a:fld>
            <a:endParaRPr lang="en-US"/>
          </a:p>
        </p:txBody>
      </p:sp>
    </p:spTree>
    <p:extLst>
      <p:ext uri="{BB962C8B-B14F-4D97-AF65-F5344CB8AC3E}">
        <p14:creationId xmlns:p14="http://schemas.microsoft.com/office/powerpoint/2010/main" val="3772245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Today's session will begin with an introduction, followed by a background overview of the client's original setup. We will discuss the planning phase, the migration process itself, challenges and solutions faced during the journey, post-migration activities, and conclude with a Q&amp;A session.</a:t>
            </a:r>
          </a:p>
        </p:txBody>
      </p:sp>
      <p:sp>
        <p:nvSpPr>
          <p:cNvPr id="4" name="Slide Number Placeholder 3"/>
          <p:cNvSpPr>
            <a:spLocks noGrp="1"/>
          </p:cNvSpPr>
          <p:nvPr>
            <p:ph type="sldNum" sz="quarter" idx="5"/>
          </p:nvPr>
        </p:nvSpPr>
        <p:spPr/>
        <p:txBody>
          <a:bodyPr/>
          <a:lstStyle/>
          <a:p>
            <a:fld id="{054A4EC1-C524-ED45-A185-10510AA0C8D1}" type="slidenum">
              <a:rPr lang="en-US" smtClean="0"/>
              <a:t>5</a:t>
            </a:fld>
            <a:endParaRPr lang="en-US"/>
          </a:p>
        </p:txBody>
      </p:sp>
    </p:spTree>
    <p:extLst>
      <p:ext uri="{BB962C8B-B14F-4D97-AF65-F5344CB8AC3E}">
        <p14:creationId xmlns:p14="http://schemas.microsoft.com/office/powerpoint/2010/main" val="954761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objectives of this session include understanding the migration process, identifying challenges and solutions, and learning best practices that can be applied to similar transitions in your organization.</a:t>
            </a:r>
          </a:p>
        </p:txBody>
      </p:sp>
      <p:sp>
        <p:nvSpPr>
          <p:cNvPr id="4" name="Slide Number Placeholder 3"/>
          <p:cNvSpPr>
            <a:spLocks noGrp="1"/>
          </p:cNvSpPr>
          <p:nvPr>
            <p:ph type="sldNum" sz="quarter" idx="5"/>
          </p:nvPr>
        </p:nvSpPr>
        <p:spPr/>
        <p:txBody>
          <a:bodyPr/>
          <a:lstStyle/>
          <a:p>
            <a:fld id="{054A4EC1-C524-ED45-A185-10510AA0C8D1}" type="slidenum">
              <a:rPr lang="en-US" smtClean="0"/>
              <a:t>6</a:t>
            </a:fld>
            <a:endParaRPr lang="en-US"/>
          </a:p>
        </p:txBody>
      </p:sp>
    </p:spTree>
    <p:extLst>
      <p:ext uri="{BB962C8B-B14F-4D97-AF65-F5344CB8AC3E}">
        <p14:creationId xmlns:p14="http://schemas.microsoft.com/office/powerpoint/2010/main" val="2765629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we will provide a brief overview of the client's initial data warehouse setup using Azure Data Factory and Azure SQL. Understanding the original architecture is critical to appreciate the rationale behind the migration.</a:t>
            </a:r>
          </a:p>
        </p:txBody>
      </p:sp>
      <p:sp>
        <p:nvSpPr>
          <p:cNvPr id="4" name="Slide Number Placeholder 3"/>
          <p:cNvSpPr>
            <a:spLocks noGrp="1"/>
          </p:cNvSpPr>
          <p:nvPr>
            <p:ph type="sldNum" sz="quarter" idx="5"/>
          </p:nvPr>
        </p:nvSpPr>
        <p:spPr/>
        <p:txBody>
          <a:bodyPr/>
          <a:lstStyle/>
          <a:p>
            <a:fld id="{054A4EC1-C524-ED45-A185-10510AA0C8D1}" type="slidenum">
              <a:rPr lang="en-US" smtClean="0"/>
              <a:t>8</a:t>
            </a:fld>
            <a:endParaRPr lang="en-US"/>
          </a:p>
        </p:txBody>
      </p:sp>
    </p:spTree>
    <p:extLst>
      <p:ext uri="{BB962C8B-B14F-4D97-AF65-F5344CB8AC3E}">
        <p14:creationId xmlns:p14="http://schemas.microsoft.com/office/powerpoint/2010/main" val="4117038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explore the key reasons driving the client's decision to migrate to a Fabric Data Warehouse and Fabric Pipelines. These reasons include scalability, performance improvements, and enhanced data management capabilities.</a:t>
            </a:r>
          </a:p>
        </p:txBody>
      </p:sp>
      <p:sp>
        <p:nvSpPr>
          <p:cNvPr id="4" name="Slide Number Placeholder 3"/>
          <p:cNvSpPr>
            <a:spLocks noGrp="1"/>
          </p:cNvSpPr>
          <p:nvPr>
            <p:ph type="sldNum" sz="quarter" idx="5"/>
          </p:nvPr>
        </p:nvSpPr>
        <p:spPr/>
        <p:txBody>
          <a:bodyPr/>
          <a:lstStyle/>
          <a:p>
            <a:fld id="{054A4EC1-C524-ED45-A185-10510AA0C8D1}" type="slidenum">
              <a:rPr lang="en-US" smtClean="0"/>
              <a:t>9</a:t>
            </a:fld>
            <a:endParaRPr lang="en-US"/>
          </a:p>
        </p:txBody>
      </p:sp>
    </p:spTree>
    <p:extLst>
      <p:ext uri="{BB962C8B-B14F-4D97-AF65-F5344CB8AC3E}">
        <p14:creationId xmlns:p14="http://schemas.microsoft.com/office/powerpoint/2010/main" val="2978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the migration, an initial assessment was conducted to gather requirements. This step was crucial in identifying the features needed in the new setup and understanding the existing pain points.</a:t>
            </a:r>
          </a:p>
        </p:txBody>
      </p:sp>
      <p:sp>
        <p:nvSpPr>
          <p:cNvPr id="4" name="Slide Number Placeholder 3"/>
          <p:cNvSpPr>
            <a:spLocks noGrp="1"/>
          </p:cNvSpPr>
          <p:nvPr>
            <p:ph type="sldNum" sz="quarter" idx="5"/>
          </p:nvPr>
        </p:nvSpPr>
        <p:spPr/>
        <p:txBody>
          <a:bodyPr/>
          <a:lstStyle/>
          <a:p>
            <a:fld id="{054A4EC1-C524-ED45-A185-10510AA0C8D1}" type="slidenum">
              <a:rPr lang="en-US" smtClean="0"/>
              <a:t>10</a:t>
            </a:fld>
            <a:endParaRPr lang="en-US"/>
          </a:p>
        </p:txBody>
      </p:sp>
    </p:spTree>
    <p:extLst>
      <p:ext uri="{BB962C8B-B14F-4D97-AF65-F5344CB8AC3E}">
        <p14:creationId xmlns:p14="http://schemas.microsoft.com/office/powerpoint/2010/main" val="3787418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slide, we will discuss the key considerations identified during the planning phase, including technical and organizational challenges that needed to be addressed for a successful migration.</a:t>
            </a:r>
          </a:p>
        </p:txBody>
      </p:sp>
      <p:sp>
        <p:nvSpPr>
          <p:cNvPr id="4" name="Slide Number Placeholder 3"/>
          <p:cNvSpPr>
            <a:spLocks noGrp="1"/>
          </p:cNvSpPr>
          <p:nvPr>
            <p:ph type="sldNum" sz="quarter" idx="5"/>
          </p:nvPr>
        </p:nvSpPr>
        <p:spPr/>
        <p:txBody>
          <a:bodyPr/>
          <a:lstStyle/>
          <a:p>
            <a:fld id="{054A4EC1-C524-ED45-A185-10510AA0C8D1}" type="slidenum">
              <a:rPr lang="en-US" smtClean="0"/>
              <a:t>11</a:t>
            </a:fld>
            <a:endParaRPr lang="en-US"/>
          </a:p>
        </p:txBody>
      </p:sp>
    </p:spTree>
    <p:extLst>
      <p:ext uri="{BB962C8B-B14F-4D97-AF65-F5344CB8AC3E}">
        <p14:creationId xmlns:p14="http://schemas.microsoft.com/office/powerpoint/2010/main" val="2089567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developed a comprehensive migration strategy and timeline to ensure a smooth transition. This involved detailed project planning and coordination among various stakeholders.</a:t>
            </a:r>
          </a:p>
        </p:txBody>
      </p:sp>
      <p:sp>
        <p:nvSpPr>
          <p:cNvPr id="4" name="Slide Number Placeholder 3"/>
          <p:cNvSpPr>
            <a:spLocks noGrp="1"/>
          </p:cNvSpPr>
          <p:nvPr>
            <p:ph type="sldNum" sz="quarter" idx="5"/>
          </p:nvPr>
        </p:nvSpPr>
        <p:spPr/>
        <p:txBody>
          <a:bodyPr/>
          <a:lstStyle/>
          <a:p>
            <a:fld id="{054A4EC1-C524-ED45-A185-10510AA0C8D1}" type="slidenum">
              <a:rPr lang="en-US" smtClean="0"/>
              <a:t>12</a:t>
            </a:fld>
            <a:endParaRPr lang="en-US"/>
          </a:p>
        </p:txBody>
      </p:sp>
    </p:spTree>
    <p:extLst>
      <p:ext uri="{BB962C8B-B14F-4D97-AF65-F5344CB8AC3E}">
        <p14:creationId xmlns:p14="http://schemas.microsoft.com/office/powerpoint/2010/main" val="2055108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section, we will outline the detailed steps taken during the migration process. This includes the sequential activities performed and the methodologies adopted for effective execution.</a:t>
            </a:r>
          </a:p>
        </p:txBody>
      </p:sp>
      <p:sp>
        <p:nvSpPr>
          <p:cNvPr id="4" name="Slide Number Placeholder 3"/>
          <p:cNvSpPr>
            <a:spLocks noGrp="1"/>
          </p:cNvSpPr>
          <p:nvPr>
            <p:ph type="sldNum" sz="quarter" idx="5"/>
          </p:nvPr>
        </p:nvSpPr>
        <p:spPr/>
        <p:txBody>
          <a:bodyPr/>
          <a:lstStyle/>
          <a:p>
            <a:fld id="{054A4EC1-C524-ED45-A185-10510AA0C8D1}" type="slidenum">
              <a:rPr lang="en-US" smtClean="0"/>
              <a:t>13</a:t>
            </a:fld>
            <a:endParaRPr lang="en-US"/>
          </a:p>
        </p:txBody>
      </p:sp>
    </p:spTree>
    <p:extLst>
      <p:ext uri="{BB962C8B-B14F-4D97-AF65-F5344CB8AC3E}">
        <p14:creationId xmlns:p14="http://schemas.microsoft.com/office/powerpoint/2010/main" val="16056227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8.sv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png"/><Relationship Id="rId1" Type="http://schemas.openxmlformats.org/officeDocument/2006/relationships/slideMaster" Target="../slideMasters/slideMaster2.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eg"/><Relationship Id="rId1" Type="http://schemas.openxmlformats.org/officeDocument/2006/relationships/slideMaster" Target="../slideMasters/slideMaster3.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3.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Master" Target="../slideMasters/slideMaster3.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8.sv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png"/><Relationship Id="rId1" Type="http://schemas.openxmlformats.org/officeDocument/2006/relationships/slideMaster" Target="../slideMasters/slideMaster3.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Holding Slide">
    <p:bg>
      <p:bgPr>
        <a:solidFill>
          <a:srgbClr val="FBF4EA"/>
        </a:solidFill>
        <a:effectLst/>
      </p:bgPr>
    </p:bg>
    <p:spTree>
      <p:nvGrpSpPr>
        <p:cNvPr id="1" name=""/>
        <p:cNvGrpSpPr/>
        <p:nvPr/>
      </p:nvGrpSpPr>
      <p:grpSpPr>
        <a:xfrm>
          <a:off x="0" y="0"/>
          <a:ext cx="0" cy="0"/>
          <a:chOff x="0" y="0"/>
          <a:chExt cx="0" cy="0"/>
        </a:xfrm>
      </p:grpSpPr>
      <p:pic>
        <p:nvPicPr>
          <p:cNvPr id="2" name="MS logo gray - EMF" descr="Microsoft logo, gray text version">
            <a:extLst>
              <a:ext uri="{FF2B5EF4-FFF2-40B4-BE49-F238E27FC236}">
                <a16:creationId xmlns:a16="http://schemas.microsoft.com/office/drawing/2014/main" id="{A358730A-92B1-EE02-AFC5-E50EDD0460C1}"/>
              </a:ext>
            </a:extLst>
          </p:cNvPr>
          <p:cNvPicPr>
            <a:picLocks noChangeAspect="1"/>
          </p:cNvPicPr>
          <p:nvPr userDrawn="1"/>
        </p:nvPicPr>
        <p:blipFill>
          <a:blip r:embed="rId2"/>
          <a:stretch>
            <a:fillRect/>
          </a:stretch>
        </p:blipFill>
        <p:spPr bwMode="black">
          <a:xfrm>
            <a:off x="563563" y="485375"/>
            <a:ext cx="1326124" cy="283975"/>
          </a:xfrm>
          <a:prstGeom prst="rect">
            <a:avLst/>
          </a:prstGeom>
        </p:spPr>
      </p:pic>
      <p:pic>
        <p:nvPicPr>
          <p:cNvPr id="4" name="Picture 3">
            <a:extLst>
              <a:ext uri="{FF2B5EF4-FFF2-40B4-BE49-F238E27FC236}">
                <a16:creationId xmlns:a16="http://schemas.microsoft.com/office/drawing/2014/main" id="{085A6D49-F533-1CF2-DA9C-F7132441896F}"/>
              </a:ext>
            </a:extLst>
          </p:cNvPr>
          <p:cNvPicPr>
            <a:picLocks noChangeAspect="1"/>
          </p:cNvPicPr>
          <p:nvPr userDrawn="1"/>
        </p:nvPicPr>
        <p:blipFill>
          <a:blip r:embed="rId3"/>
          <a:stretch>
            <a:fillRect/>
          </a:stretch>
        </p:blipFill>
        <p:spPr>
          <a:xfrm>
            <a:off x="563563" y="2143976"/>
            <a:ext cx="3173569" cy="2570048"/>
          </a:xfrm>
          <a:prstGeom prst="rect">
            <a:avLst/>
          </a:prstGeom>
        </p:spPr>
      </p:pic>
      <p:pic>
        <p:nvPicPr>
          <p:cNvPr id="5" name="Picture 4">
            <a:extLst>
              <a:ext uri="{FF2B5EF4-FFF2-40B4-BE49-F238E27FC236}">
                <a16:creationId xmlns:a16="http://schemas.microsoft.com/office/drawing/2014/main" id="{749F0A51-BC05-99A8-4634-4C57AC01FB44}"/>
              </a:ext>
            </a:extLst>
          </p:cNvPr>
          <p:cNvPicPr>
            <a:picLocks noChangeAspect="1"/>
          </p:cNvPicPr>
          <p:nvPr userDrawn="1"/>
        </p:nvPicPr>
        <p:blipFill>
          <a:blip r:embed="rId4"/>
          <a:srcRect b="11218"/>
          <a:stretch/>
        </p:blipFill>
        <p:spPr>
          <a:xfrm>
            <a:off x="5355213" y="769350"/>
            <a:ext cx="6014936" cy="6088650"/>
          </a:xfrm>
          <a:prstGeom prst="rect">
            <a:avLst/>
          </a:prstGeom>
        </p:spPr>
      </p:pic>
    </p:spTree>
    <p:extLst>
      <p:ext uri="{BB962C8B-B14F-4D97-AF65-F5344CB8AC3E}">
        <p14:creationId xmlns:p14="http://schemas.microsoft.com/office/powerpoint/2010/main" val="3197466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pic>
        <p:nvPicPr>
          <p:cNvPr id="4" name="Picture 3" descr="A close up of a glass&#10;&#10;Description automatically generated">
            <a:extLst>
              <a:ext uri="{FF2B5EF4-FFF2-40B4-BE49-F238E27FC236}">
                <a16:creationId xmlns:a16="http://schemas.microsoft.com/office/drawing/2014/main" id="{D149E65F-47FA-B314-92C8-06F86A16E04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p:spPr>
      </p:pic>
      <p:sp>
        <p:nvSpPr>
          <p:cNvPr id="8" name="Title 7">
            <a:extLst>
              <a:ext uri="{FF2B5EF4-FFF2-40B4-BE49-F238E27FC236}">
                <a16:creationId xmlns:a16="http://schemas.microsoft.com/office/drawing/2014/main" id="{4976726F-98A2-3B2A-8513-9F5D25D63FDA}"/>
              </a:ext>
            </a:extLst>
          </p:cNvPr>
          <p:cNvSpPr>
            <a:spLocks noGrp="1"/>
          </p:cNvSpPr>
          <p:nvPr>
            <p:ph type="title"/>
          </p:nvPr>
        </p:nvSpPr>
        <p:spPr/>
        <p:txBody>
          <a:bodyPr/>
          <a:lstStyle/>
          <a:p>
            <a:r>
              <a:rPr lang="en-US"/>
              <a:t>Click to edit Master title style</a:t>
            </a:r>
          </a:p>
        </p:txBody>
      </p:sp>
      <p:sp>
        <p:nvSpPr>
          <p:cNvPr id="11" name="Content Placeholder 10">
            <a:extLst>
              <a:ext uri="{FF2B5EF4-FFF2-40B4-BE49-F238E27FC236}">
                <a16:creationId xmlns:a16="http://schemas.microsoft.com/office/drawing/2014/main" id="{4305D88A-09EA-3B57-EB7C-B55B88ECDD71}"/>
              </a:ext>
            </a:extLst>
          </p:cNvPr>
          <p:cNvSpPr>
            <a:spLocks noGrp="1"/>
          </p:cNvSpPr>
          <p:nvPr>
            <p:ph sz="quarter" idx="27"/>
          </p:nvPr>
        </p:nvSpPr>
        <p:spPr>
          <a:xfrm>
            <a:off x="563564"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FBC8A560-6BB2-8E69-1177-186B4F67AA79}"/>
              </a:ext>
            </a:extLst>
          </p:cNvPr>
          <p:cNvSpPr>
            <a:spLocks noGrp="1"/>
          </p:cNvSpPr>
          <p:nvPr>
            <p:ph sz="quarter" idx="28"/>
          </p:nvPr>
        </p:nvSpPr>
        <p:spPr>
          <a:xfrm>
            <a:off x="6395340"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a:extLst>
              <a:ext uri="{FF2B5EF4-FFF2-40B4-BE49-F238E27FC236}">
                <a16:creationId xmlns:a16="http://schemas.microsoft.com/office/drawing/2014/main" id="{EF9AC4B6-3C6D-FF0E-D3E7-0A439742CAE1}"/>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4" name="Footer Placeholder 9">
            <a:extLst>
              <a:ext uri="{FF2B5EF4-FFF2-40B4-BE49-F238E27FC236}">
                <a16:creationId xmlns:a16="http://schemas.microsoft.com/office/drawing/2014/main" id="{CC349969-4152-90AA-1CC7-2A19CF0079DD}"/>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1784501711"/>
      </p:ext>
    </p:extLst>
  </p:cSld>
  <p:clrMapOvr>
    <a:masterClrMapping/>
  </p:clrMapOvr>
  <p:transition>
    <p:fade/>
  </p:transition>
  <p:extLst>
    <p:ext uri="{DCECCB84-F9BA-43D5-87BE-67443E8EF086}">
      <p15:sldGuideLst xmlns:p15="http://schemas.microsoft.com/office/powerpoint/2012/main">
        <p15:guide id="4" pos="3660">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990334F-64A4-97A6-3FCA-1FCAEE0A68CC}"/>
              </a:ext>
            </a:extLst>
          </p:cNvPr>
          <p:cNvSpPr>
            <a:spLocks noGrp="1"/>
          </p:cNvSpPr>
          <p:nvPr>
            <p:ph type="body" sz="quarter" idx="20"/>
          </p:nvPr>
        </p:nvSpPr>
        <p:spPr>
          <a:xfrm>
            <a:off x="563563" y="1446821"/>
            <a:ext cx="329406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56B23FC0-F06F-3CFF-2466-B04AA6D8F046}"/>
              </a:ext>
            </a:extLst>
          </p:cNvPr>
          <p:cNvSpPr>
            <a:spLocks noGrp="1"/>
          </p:cNvSpPr>
          <p:nvPr>
            <p:ph type="body" sz="quarter" idx="21"/>
          </p:nvPr>
        </p:nvSpPr>
        <p:spPr>
          <a:xfrm>
            <a:off x="4463796" y="1446821"/>
            <a:ext cx="329071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8" name="Text Placeholder 7">
            <a:extLst>
              <a:ext uri="{FF2B5EF4-FFF2-40B4-BE49-F238E27FC236}">
                <a16:creationId xmlns:a16="http://schemas.microsoft.com/office/drawing/2014/main" id="{E92F2B7C-E744-4E83-C681-FFA2C221F7F6}"/>
              </a:ext>
            </a:extLst>
          </p:cNvPr>
          <p:cNvSpPr>
            <a:spLocks noGrp="1"/>
          </p:cNvSpPr>
          <p:nvPr>
            <p:ph type="body" sz="quarter" idx="22"/>
          </p:nvPr>
        </p:nvSpPr>
        <p:spPr>
          <a:xfrm>
            <a:off x="8344509" y="1446821"/>
            <a:ext cx="3284519"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itle 8">
            <a:extLst>
              <a:ext uri="{FF2B5EF4-FFF2-40B4-BE49-F238E27FC236}">
                <a16:creationId xmlns:a16="http://schemas.microsoft.com/office/drawing/2014/main" id="{2E626CE3-F83B-3830-0273-991375D97E18}"/>
              </a:ext>
            </a:extLst>
          </p:cNvPr>
          <p:cNvSpPr>
            <a:spLocks noGrp="1"/>
          </p:cNvSpPr>
          <p:nvPr>
            <p:ph type="title"/>
          </p:nvPr>
        </p:nvSpPr>
        <p:spPr/>
        <p:txBody>
          <a:bodyPr/>
          <a:lstStyle/>
          <a:p>
            <a:r>
              <a:rPr lang="en-US"/>
              <a:t>Click to edit Master title style</a:t>
            </a:r>
          </a:p>
        </p:txBody>
      </p:sp>
      <p:sp>
        <p:nvSpPr>
          <p:cNvPr id="11" name="Text Placeholder 10">
            <a:extLst>
              <a:ext uri="{FF2B5EF4-FFF2-40B4-BE49-F238E27FC236}">
                <a16:creationId xmlns:a16="http://schemas.microsoft.com/office/drawing/2014/main" id="{7BAE9E32-8B40-CF6D-3825-5BAB68576309}"/>
              </a:ext>
            </a:extLst>
          </p:cNvPr>
          <p:cNvSpPr>
            <a:spLocks noGrp="1"/>
          </p:cNvSpPr>
          <p:nvPr>
            <p:ph type="body" sz="quarter" idx="27"/>
          </p:nvPr>
        </p:nvSpPr>
        <p:spPr>
          <a:xfrm>
            <a:off x="563563"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0">
            <a:extLst>
              <a:ext uri="{FF2B5EF4-FFF2-40B4-BE49-F238E27FC236}">
                <a16:creationId xmlns:a16="http://schemas.microsoft.com/office/drawing/2014/main" id="{0C699655-E77D-B8E7-3A11-AEDDA75D9090}"/>
              </a:ext>
            </a:extLst>
          </p:cNvPr>
          <p:cNvSpPr>
            <a:spLocks noGrp="1"/>
          </p:cNvSpPr>
          <p:nvPr>
            <p:ph type="body" sz="quarter" idx="28"/>
          </p:nvPr>
        </p:nvSpPr>
        <p:spPr>
          <a:xfrm>
            <a:off x="4460446"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DABAABF-23BF-DB0A-F245-8A52C4375FEB}"/>
              </a:ext>
            </a:extLst>
          </p:cNvPr>
          <p:cNvSpPr>
            <a:spLocks noGrp="1"/>
          </p:cNvSpPr>
          <p:nvPr>
            <p:ph type="body" sz="quarter" idx="29"/>
          </p:nvPr>
        </p:nvSpPr>
        <p:spPr>
          <a:xfrm>
            <a:off x="8348783" y="2282825"/>
            <a:ext cx="3280263"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lide Number Placeholder 5">
            <a:extLst>
              <a:ext uri="{FF2B5EF4-FFF2-40B4-BE49-F238E27FC236}">
                <a16:creationId xmlns:a16="http://schemas.microsoft.com/office/drawing/2014/main" id="{915A1F00-762C-2767-C4A6-8D184491BC11}"/>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5" name="Footer Placeholder 9">
            <a:extLst>
              <a:ext uri="{FF2B5EF4-FFF2-40B4-BE49-F238E27FC236}">
                <a16:creationId xmlns:a16="http://schemas.microsoft.com/office/drawing/2014/main" id="{161BBF73-28E0-73AF-9738-B191E0DCFEE7}"/>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1195150365"/>
      </p:ext>
    </p:extLst>
  </p:cSld>
  <p:clrMapOvr>
    <a:masterClrMapping/>
  </p:clrMapOvr>
  <p:transition>
    <p:fade/>
  </p:transition>
  <p:extLst>
    <p:ext uri="{DCECCB84-F9BA-43D5-87BE-67443E8EF086}">
      <p15:sldGuideLst xmlns:p15="http://schemas.microsoft.com/office/powerpoint/2012/main">
        <p15:guide id="6" pos="2430">
          <p15:clr>
            <a:srgbClr val="5ACBF0"/>
          </p15:clr>
        </p15:guide>
        <p15:guide id="7" pos="2797" userDrawn="1">
          <p15:clr>
            <a:srgbClr val="5ACBF0"/>
          </p15:clr>
        </p15:guide>
        <p15:guide id="8" pos="4883" userDrawn="1">
          <p15:clr>
            <a:srgbClr val="5ACBF0"/>
          </p15:clr>
        </p15:guide>
        <p15:guide id="9" pos="525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pic>
        <p:nvPicPr>
          <p:cNvPr id="3" name="Picture 2" descr="A close up of a glass&#10;&#10;Description automatically generated">
            <a:extLst>
              <a:ext uri="{FF2B5EF4-FFF2-40B4-BE49-F238E27FC236}">
                <a16:creationId xmlns:a16="http://schemas.microsoft.com/office/drawing/2014/main" id="{5BE4BD72-7608-5CA9-94E4-965E1CC54E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p:spPr>
      </p:pic>
      <p:sp>
        <p:nvSpPr>
          <p:cNvPr id="8" name="Text Placeholder 3">
            <a:extLst>
              <a:ext uri="{FF2B5EF4-FFF2-40B4-BE49-F238E27FC236}">
                <a16:creationId xmlns:a16="http://schemas.microsoft.com/office/drawing/2014/main" id="{1243C703-78B9-06C4-F3ED-44D632DB7B34}"/>
              </a:ext>
            </a:extLst>
          </p:cNvPr>
          <p:cNvSpPr>
            <a:spLocks noGrp="1"/>
          </p:cNvSpPr>
          <p:nvPr>
            <p:ph type="body" sz="quarter" idx="27"/>
          </p:nvPr>
        </p:nvSpPr>
        <p:spPr>
          <a:xfrm>
            <a:off x="562257" y="1446821"/>
            <a:ext cx="255054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ext Placeholder 10">
            <a:extLst>
              <a:ext uri="{FF2B5EF4-FFF2-40B4-BE49-F238E27FC236}">
                <a16:creationId xmlns:a16="http://schemas.microsoft.com/office/drawing/2014/main" id="{FE38F48C-80FE-5AFD-8E54-402A008BC2D5}"/>
              </a:ext>
            </a:extLst>
          </p:cNvPr>
          <p:cNvSpPr>
            <a:spLocks noGrp="1"/>
          </p:cNvSpPr>
          <p:nvPr>
            <p:ph type="body" sz="quarter" idx="28"/>
          </p:nvPr>
        </p:nvSpPr>
        <p:spPr>
          <a:xfrm>
            <a:off x="563563" y="2282825"/>
            <a:ext cx="255054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6B3F605-6068-C5EC-E199-296BA16A65F3}"/>
              </a:ext>
            </a:extLst>
          </p:cNvPr>
          <p:cNvSpPr>
            <a:spLocks noGrp="1"/>
          </p:cNvSpPr>
          <p:nvPr>
            <p:ph type="body" sz="quarter" idx="29"/>
          </p:nvPr>
        </p:nvSpPr>
        <p:spPr>
          <a:xfrm>
            <a:off x="3413875" y="1446821"/>
            <a:ext cx="2527581"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3D05DEA1-2F93-3214-204E-1E6081CA43D3}"/>
              </a:ext>
            </a:extLst>
          </p:cNvPr>
          <p:cNvSpPr>
            <a:spLocks noGrp="1"/>
          </p:cNvSpPr>
          <p:nvPr>
            <p:ph type="body" sz="quarter" idx="30"/>
          </p:nvPr>
        </p:nvSpPr>
        <p:spPr>
          <a:xfrm>
            <a:off x="3413875"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AEA10BE5-BA92-45E1-3EF8-B87E9562C0DE}"/>
              </a:ext>
            </a:extLst>
          </p:cNvPr>
          <p:cNvSpPr>
            <a:spLocks noGrp="1"/>
          </p:cNvSpPr>
          <p:nvPr>
            <p:ph type="body" sz="quarter" idx="31"/>
          </p:nvPr>
        </p:nvSpPr>
        <p:spPr>
          <a:xfrm>
            <a:off x="6259624" y="1446821"/>
            <a:ext cx="2527581"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3" name="Text Placeholder 10">
            <a:extLst>
              <a:ext uri="{FF2B5EF4-FFF2-40B4-BE49-F238E27FC236}">
                <a16:creationId xmlns:a16="http://schemas.microsoft.com/office/drawing/2014/main" id="{B17389F2-5FE2-94C1-9426-476787C28B07}"/>
              </a:ext>
            </a:extLst>
          </p:cNvPr>
          <p:cNvSpPr>
            <a:spLocks noGrp="1"/>
          </p:cNvSpPr>
          <p:nvPr>
            <p:ph type="body" sz="quarter" idx="32"/>
          </p:nvPr>
        </p:nvSpPr>
        <p:spPr>
          <a:xfrm>
            <a:off x="6259624"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a:extLst>
              <a:ext uri="{FF2B5EF4-FFF2-40B4-BE49-F238E27FC236}">
                <a16:creationId xmlns:a16="http://schemas.microsoft.com/office/drawing/2014/main" id="{BDA6DEC2-11DB-9464-72A0-9E0A33B082EC}"/>
              </a:ext>
            </a:extLst>
          </p:cNvPr>
          <p:cNvSpPr>
            <a:spLocks noGrp="1"/>
          </p:cNvSpPr>
          <p:nvPr>
            <p:ph type="body" sz="quarter" idx="33"/>
          </p:nvPr>
        </p:nvSpPr>
        <p:spPr>
          <a:xfrm>
            <a:off x="9088282" y="1446821"/>
            <a:ext cx="2538526"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5" name="Text Placeholder 10">
            <a:extLst>
              <a:ext uri="{FF2B5EF4-FFF2-40B4-BE49-F238E27FC236}">
                <a16:creationId xmlns:a16="http://schemas.microsoft.com/office/drawing/2014/main" id="{BB801C5F-E8CC-662A-B118-FB25B4E4A3F8}"/>
              </a:ext>
            </a:extLst>
          </p:cNvPr>
          <p:cNvSpPr>
            <a:spLocks noGrp="1"/>
          </p:cNvSpPr>
          <p:nvPr>
            <p:ph type="body" sz="quarter" idx="34"/>
          </p:nvPr>
        </p:nvSpPr>
        <p:spPr>
          <a:xfrm>
            <a:off x="9088280" y="2282825"/>
            <a:ext cx="2539840"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1D2BDB62-F348-E3D6-C88D-6E8EDC7E7642}"/>
              </a:ext>
            </a:extLst>
          </p:cNvPr>
          <p:cNvSpPr>
            <a:spLocks noGrp="1"/>
          </p:cNvSpPr>
          <p:nvPr>
            <p:ph type="title"/>
          </p:nvPr>
        </p:nvSpPr>
        <p:spPr/>
        <p:txBody>
          <a:bodyPr/>
          <a:lstStyle/>
          <a:p>
            <a:r>
              <a:rPr lang="en-US"/>
              <a:t>Click to edit Master title style</a:t>
            </a:r>
          </a:p>
        </p:txBody>
      </p:sp>
      <p:sp>
        <p:nvSpPr>
          <p:cNvPr id="17" name="Slide Number Placeholder 5">
            <a:extLst>
              <a:ext uri="{FF2B5EF4-FFF2-40B4-BE49-F238E27FC236}">
                <a16:creationId xmlns:a16="http://schemas.microsoft.com/office/drawing/2014/main" id="{1F5B28C8-281E-D094-E9EB-96D795D8C027}"/>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8" name="Footer Placeholder 9">
            <a:extLst>
              <a:ext uri="{FF2B5EF4-FFF2-40B4-BE49-F238E27FC236}">
                <a16:creationId xmlns:a16="http://schemas.microsoft.com/office/drawing/2014/main" id="{3398597E-4444-1B32-B71E-50C2D1420258}"/>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416983463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 Large Statement Slide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5751A0-DF29-056E-594D-6E016C137F45}"/>
              </a:ext>
            </a:extLst>
          </p:cNvPr>
          <p:cNvPicPr>
            <a:picLocks noChangeAspect="1"/>
          </p:cNvPicPr>
          <p:nvPr userDrawn="1"/>
        </p:nvPicPr>
        <p:blipFill rotWithShape="1">
          <a:blip r:embed="rId2"/>
          <a:srcRect l="24025" t="15512" r="-4132" b="4381"/>
          <a:stretch/>
        </p:blipFill>
        <p:spPr>
          <a:xfrm>
            <a:off x="-1" y="2451848"/>
            <a:ext cx="3871913" cy="4352030"/>
          </a:xfrm>
          <a:prstGeom prst="rect">
            <a:avLst/>
          </a:prstGeom>
        </p:spPr>
      </p:pic>
      <p:sp>
        <p:nvSpPr>
          <p:cNvPr id="5" name="Title 4">
            <a:extLst>
              <a:ext uri="{FF2B5EF4-FFF2-40B4-BE49-F238E27FC236}">
                <a16:creationId xmlns:a16="http://schemas.microsoft.com/office/drawing/2014/main" id="{0161AB2F-44E5-E6DF-0983-D3EBD1F0DEBD}"/>
              </a:ext>
            </a:extLst>
          </p:cNvPr>
          <p:cNvSpPr>
            <a:spLocks noGrp="1"/>
          </p:cNvSpPr>
          <p:nvPr>
            <p:ph type="title" hasCustomPrompt="1"/>
          </p:nvPr>
        </p:nvSpPr>
        <p:spPr>
          <a:xfrm>
            <a:off x="563880" y="503396"/>
            <a:ext cx="3649980" cy="944404"/>
          </a:xfrm>
        </p:spPr>
        <p:txBody>
          <a:bodyPr/>
          <a:lstStyle/>
          <a:p>
            <a:r>
              <a:rPr lang="en-US"/>
              <a:t>Page title</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p:nvPr>
        </p:nvSpPr>
        <p:spPr>
          <a:xfrm>
            <a:off x="4447963" y="5900741"/>
            <a:ext cx="7172975" cy="279397"/>
          </a:xfrm>
          <a:prstGeom prst="rect">
            <a:avLst/>
          </a:prstGeom>
        </p:spPr>
        <p:txBody>
          <a:bodyPr>
            <a:normAutofit/>
          </a:bodyPr>
          <a:lstStyle>
            <a:lvl1pPr marL="0" indent="0">
              <a:buNone/>
              <a:defRPr sz="1000" b="1" i="0">
                <a:solidFill>
                  <a:schemeClr val="tx2"/>
                </a:solidFill>
                <a:latin typeface="Segoe Sans Small Semibold" pitchFamily="2" charset="0"/>
                <a:cs typeface="Segoe Sans Small Semibold" pitchFamily="2" charset="0"/>
              </a:defRPr>
            </a:lvl1pPr>
          </a:lstStyle>
          <a:p>
            <a:pPr lvl="0"/>
            <a:r>
              <a:rPr lang="en-US"/>
              <a:t>Click to edit Master text styles</a:t>
            </a:r>
          </a:p>
        </p:txBody>
      </p:sp>
      <p:sp>
        <p:nvSpPr>
          <p:cNvPr id="3" name="Text Placeholder 24">
            <a:extLst>
              <a:ext uri="{FF2B5EF4-FFF2-40B4-BE49-F238E27FC236}">
                <a16:creationId xmlns:a16="http://schemas.microsoft.com/office/drawing/2014/main" id="{7C213266-236D-8FDB-6BC7-EA330441FC90}"/>
              </a:ext>
            </a:extLst>
          </p:cNvPr>
          <p:cNvSpPr>
            <a:spLocks noGrp="1"/>
          </p:cNvSpPr>
          <p:nvPr>
            <p:ph type="body" sz="quarter" idx="28"/>
          </p:nvPr>
        </p:nvSpPr>
        <p:spPr>
          <a:xfrm>
            <a:off x="4447962" y="1447800"/>
            <a:ext cx="7172325" cy="322761"/>
          </a:xfrm>
          <a:prstGeom prst="rect">
            <a:avLst/>
          </a:prstGeom>
        </p:spPr>
        <p:txBody>
          <a:bodyPr>
            <a:normAutofit/>
          </a:bodyPr>
          <a:lstStyle>
            <a:lvl1pPr marL="0" indent="0">
              <a:buNone/>
              <a:defRPr sz="1400" b="1" i="0">
                <a:solidFill>
                  <a:schemeClr val="tx2"/>
                </a:solidFill>
                <a:latin typeface="Segoe Sans Small Semibold" pitchFamily="2" charset="0"/>
                <a:cs typeface="Segoe Sans Small Semibold" pitchFamily="2" charset="0"/>
              </a:defRPr>
            </a:lvl1pPr>
          </a:lstStyle>
          <a:p>
            <a:pPr lvl="0"/>
            <a:r>
              <a:rPr lang="en-US"/>
              <a:t>Click to edit Master text styles</a:t>
            </a:r>
          </a:p>
        </p:txBody>
      </p:sp>
      <p:sp>
        <p:nvSpPr>
          <p:cNvPr id="12" name="Slide Number Placeholder 5">
            <a:extLst>
              <a:ext uri="{FF2B5EF4-FFF2-40B4-BE49-F238E27FC236}">
                <a16:creationId xmlns:a16="http://schemas.microsoft.com/office/drawing/2014/main" id="{D2E2A619-0160-BA80-FD92-FDF07C5BE1E0}"/>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1C6277CC-A2E0-88EC-CDAB-33433357BB54}"/>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
        <p:nvSpPr>
          <p:cNvPr id="17" name="Text Placeholder 16">
            <a:extLst>
              <a:ext uri="{FF2B5EF4-FFF2-40B4-BE49-F238E27FC236}">
                <a16:creationId xmlns:a16="http://schemas.microsoft.com/office/drawing/2014/main" id="{572AF142-6064-1FA5-D6DA-38C3F8915010}"/>
              </a:ext>
            </a:extLst>
          </p:cNvPr>
          <p:cNvSpPr>
            <a:spLocks noGrp="1"/>
          </p:cNvSpPr>
          <p:nvPr>
            <p:ph type="body" sz="quarter" idx="31"/>
          </p:nvPr>
        </p:nvSpPr>
        <p:spPr>
          <a:xfrm>
            <a:off x="4448175" y="1836738"/>
            <a:ext cx="7172325" cy="3922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24013AEE-7EE3-A462-8DDD-7DEABBDF11CB}"/>
              </a:ext>
            </a:extLst>
          </p:cNvPr>
          <p:cNvSpPr>
            <a:spLocks noGrp="1"/>
          </p:cNvSpPr>
          <p:nvPr>
            <p:ph type="body" sz="quarter" idx="32" hasCustomPrompt="1"/>
          </p:nvPr>
        </p:nvSpPr>
        <p:spPr>
          <a:xfrm>
            <a:off x="4448175" y="503238"/>
            <a:ext cx="7180263" cy="944562"/>
          </a:xfrm>
        </p:spPr>
        <p:txBody>
          <a:bodyPr>
            <a:normAutofit/>
          </a:bodyPr>
          <a:lstStyle>
            <a:lvl1pPr marL="0" indent="0">
              <a:buNone/>
              <a:defRPr sz="2800">
                <a:latin typeface="+mj-lt"/>
              </a:defRPr>
            </a:lvl1pPr>
          </a:lstStyle>
          <a:p>
            <a:pPr lvl="0"/>
            <a:r>
              <a:rPr lang="en-US"/>
              <a:t>Click to add text</a:t>
            </a:r>
          </a:p>
        </p:txBody>
      </p:sp>
    </p:spTree>
    <p:extLst>
      <p:ext uri="{BB962C8B-B14F-4D97-AF65-F5344CB8AC3E}">
        <p14:creationId xmlns:p14="http://schemas.microsoft.com/office/powerpoint/2010/main" val="23422067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 Large Statement Slide 1">
    <p:bg>
      <p:bgRef idx="1001">
        <a:schemeClr val="bg1"/>
      </p:bgRef>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2" y="1447800"/>
            <a:ext cx="7170068" cy="3714512"/>
          </a:xfrm>
          <a:prstGeom prst="rect">
            <a:avLst/>
          </a:prstGeom>
        </p:spPr>
        <p:txBody>
          <a:bodyPr>
            <a:noAutofit/>
          </a:bodyPr>
          <a:lstStyle>
            <a:lvl1pPr marL="0" indent="0">
              <a:buNone/>
              <a:defRPr sz="2600" b="0" i="0">
                <a:solidFill>
                  <a:schemeClr val="tx1"/>
                </a:solidFill>
                <a:latin typeface="Segoe Sans Text Light" pitchFamily="2" charset="0"/>
                <a:cs typeface="Segoe Sans Text 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r>
              <a:rPr lang="en-US"/>
              <a:t>.”</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p:nvPr>
        </p:nvSpPr>
        <p:spPr>
          <a:xfrm>
            <a:off x="4450432" y="5382181"/>
            <a:ext cx="7170068" cy="338554"/>
          </a:xfrm>
          <a:prstGeom prst="rect">
            <a:avLst/>
          </a:prstGeom>
        </p:spPr>
        <p:txBody>
          <a:bodyPr>
            <a:normAutofit/>
          </a:bodyPr>
          <a:lstStyle>
            <a:lvl1pPr marL="0" indent="0">
              <a:buNone/>
              <a:defRPr sz="1600" b="1" i="0">
                <a:solidFill>
                  <a:schemeClr val="tx1"/>
                </a:solidFill>
                <a:latin typeface="Segoe Sans Text Semibold" pitchFamily="2" charset="0"/>
                <a:cs typeface="Segoe Sans Text Semibold" pitchFamily="2" charset="0"/>
              </a:defRPr>
            </a:lvl1pPr>
          </a:lstStyle>
          <a:p>
            <a:pPr lvl="0"/>
            <a:r>
              <a:rPr lang="en-US"/>
              <a:t>Click to edit Master text styles</a:t>
            </a:r>
          </a:p>
        </p:txBody>
      </p:sp>
      <p:sp>
        <p:nvSpPr>
          <p:cNvPr id="14" name="Rectangle 13">
            <a:extLst>
              <a:ext uri="{FF2B5EF4-FFF2-40B4-BE49-F238E27FC236}">
                <a16:creationId xmlns:a16="http://schemas.microsoft.com/office/drawing/2014/main" id="{8C7D6636-EFEC-C038-0FA4-DE6ACEDD8DF7}"/>
              </a:ext>
            </a:extLst>
          </p:cNvPr>
          <p:cNvSpPr/>
          <p:nvPr userDrawn="1"/>
        </p:nvSpPr>
        <p:spPr>
          <a:xfrm rot="16200000">
            <a:off x="-1499088" y="1499087"/>
            <a:ext cx="6870085" cy="3871910"/>
          </a:xfrm>
          <a:prstGeom prst="rect">
            <a:avLst/>
          </a:prstGeom>
          <a:gradFill flip="none" rotWithShape="1">
            <a:gsLst>
              <a:gs pos="100000">
                <a:srgbClr val="8DC8E8"/>
              </a:gs>
              <a:gs pos="0">
                <a:srgbClr val="D59ED7"/>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5" name="Slide Number Placeholder 5">
            <a:extLst>
              <a:ext uri="{FF2B5EF4-FFF2-40B4-BE49-F238E27FC236}">
                <a16:creationId xmlns:a16="http://schemas.microsoft.com/office/drawing/2014/main" id="{3229E6CA-A784-F774-2259-1004E9800AF9}"/>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bg1"/>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6" name="Footer Placeholder 9">
            <a:extLst>
              <a:ext uri="{FF2B5EF4-FFF2-40B4-BE49-F238E27FC236}">
                <a16:creationId xmlns:a16="http://schemas.microsoft.com/office/drawing/2014/main" id="{B115AC9E-859E-1188-69A7-AE4FE23D3D4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bg1"/>
                </a:solidFill>
                <a:latin typeface="Segoe Sans Small Semilight" pitchFamily="2" charset="0"/>
                <a:cs typeface="Segoe Sans Small Semilight" pitchFamily="2" charset="0"/>
              </a:defRPr>
            </a:lvl1pPr>
          </a:lstStyle>
          <a:p>
            <a:r>
              <a:rPr lang="en-US"/>
              <a:t>Microsoft Fabric Community Conference 2025</a:t>
            </a:r>
          </a:p>
        </p:txBody>
      </p:sp>
      <p:sp>
        <p:nvSpPr>
          <p:cNvPr id="7" name="Title 6">
            <a:extLst>
              <a:ext uri="{FF2B5EF4-FFF2-40B4-BE49-F238E27FC236}">
                <a16:creationId xmlns:a16="http://schemas.microsoft.com/office/drawing/2014/main" id="{FC81207B-171A-D6F9-39F2-11C30F7C62DD}"/>
              </a:ext>
            </a:extLst>
          </p:cNvPr>
          <p:cNvSpPr>
            <a:spLocks noGrp="1"/>
          </p:cNvSpPr>
          <p:nvPr>
            <p:ph type="title"/>
          </p:nvPr>
        </p:nvSpPr>
        <p:spPr>
          <a:xfrm>
            <a:off x="4450432" y="503396"/>
            <a:ext cx="7177688" cy="724535"/>
          </a:xfrm>
        </p:spPr>
        <p:txBody>
          <a:bodyPr/>
          <a:lstStyle>
            <a:lvl1pPr>
              <a:defRPr>
                <a:solidFill>
                  <a:schemeClr val="tx1"/>
                </a:solidFill>
              </a:defRPr>
            </a:lvl1pPr>
          </a:lstStyle>
          <a:p>
            <a:r>
              <a:rPr lang="en-US"/>
              <a:t>Click to edit Master title style</a:t>
            </a:r>
          </a:p>
        </p:txBody>
      </p:sp>
      <p:pic>
        <p:nvPicPr>
          <p:cNvPr id="3" name="Picture 2">
            <a:extLst>
              <a:ext uri="{FF2B5EF4-FFF2-40B4-BE49-F238E27FC236}">
                <a16:creationId xmlns:a16="http://schemas.microsoft.com/office/drawing/2014/main" id="{0EF1885E-6A4A-6944-63E0-96B71794789F}"/>
              </a:ext>
            </a:extLst>
          </p:cNvPr>
          <p:cNvPicPr>
            <a:picLocks noChangeAspect="1"/>
          </p:cNvPicPr>
          <p:nvPr userDrawn="1"/>
        </p:nvPicPr>
        <p:blipFill>
          <a:blip r:embed="rId2"/>
          <a:srcRect l="39" r="39"/>
          <a:stretch/>
        </p:blipFill>
        <p:spPr>
          <a:xfrm>
            <a:off x="9004300" y="4571385"/>
            <a:ext cx="3185240" cy="2298700"/>
          </a:xfrm>
          <a:prstGeom prst="rect">
            <a:avLst/>
          </a:prstGeom>
          <a:effectLst>
            <a:outerShdw blurRad="50800" dist="38100" dir="13500000" algn="br" rotWithShape="0">
              <a:schemeClr val="bg1">
                <a:alpha val="40000"/>
              </a:schemeClr>
            </a:outerShdw>
          </a:effectLst>
        </p:spPr>
      </p:pic>
    </p:spTree>
    <p:extLst>
      <p:ext uri="{BB962C8B-B14F-4D97-AF65-F5344CB8AC3E}">
        <p14:creationId xmlns:p14="http://schemas.microsoft.com/office/powerpoint/2010/main" val="380942415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and Photo Slide">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2" y="0"/>
            <a:ext cx="4947137" cy="6858000"/>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p:nvPr>
        </p:nvSpPr>
        <p:spPr>
          <a:xfrm>
            <a:off x="3750107" y="4704299"/>
            <a:ext cx="2963275"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p:nvPr>
        </p:nvSpPr>
        <p:spPr>
          <a:xfrm>
            <a:off x="563562" y="4704299"/>
            <a:ext cx="2963275"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sp>
        <p:nvSpPr>
          <p:cNvPr id="16" name="Text Placeholder 15">
            <a:extLst>
              <a:ext uri="{FF2B5EF4-FFF2-40B4-BE49-F238E27FC236}">
                <a16:creationId xmlns:a16="http://schemas.microsoft.com/office/drawing/2014/main" id="{275AAFC7-8303-C8E8-DE12-8D4C4A6C778B}"/>
              </a:ext>
            </a:extLst>
          </p:cNvPr>
          <p:cNvSpPr>
            <a:spLocks noGrp="1"/>
          </p:cNvSpPr>
          <p:nvPr>
            <p:ph type="body" sz="quarter" idx="36"/>
          </p:nvPr>
        </p:nvSpPr>
        <p:spPr>
          <a:xfrm>
            <a:off x="563563" y="1447800"/>
            <a:ext cx="2963862" cy="309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7">
            <a:extLst>
              <a:ext uri="{FF2B5EF4-FFF2-40B4-BE49-F238E27FC236}">
                <a16:creationId xmlns:a16="http://schemas.microsoft.com/office/drawing/2014/main" id="{4DF8F953-04D1-735A-0E97-B366FD44ED22}"/>
              </a:ext>
            </a:extLst>
          </p:cNvPr>
          <p:cNvSpPr>
            <a:spLocks noGrp="1"/>
          </p:cNvSpPr>
          <p:nvPr>
            <p:ph type="body" sz="quarter" idx="37"/>
          </p:nvPr>
        </p:nvSpPr>
        <p:spPr>
          <a:xfrm>
            <a:off x="3743325" y="1447800"/>
            <a:ext cx="2963863" cy="309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5">
            <a:extLst>
              <a:ext uri="{FF2B5EF4-FFF2-40B4-BE49-F238E27FC236}">
                <a16:creationId xmlns:a16="http://schemas.microsoft.com/office/drawing/2014/main" id="{767593EA-C24F-D541-4AD6-C897451E2341}"/>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20" name="Footer Placeholder 9">
            <a:extLst>
              <a:ext uri="{FF2B5EF4-FFF2-40B4-BE49-F238E27FC236}">
                <a16:creationId xmlns:a16="http://schemas.microsoft.com/office/drawing/2014/main" id="{EB0D3F5E-5670-F458-A317-6B6A22BB25E5}"/>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
        <p:nvSpPr>
          <p:cNvPr id="21" name="Title 20">
            <a:extLst>
              <a:ext uri="{FF2B5EF4-FFF2-40B4-BE49-F238E27FC236}">
                <a16:creationId xmlns:a16="http://schemas.microsoft.com/office/drawing/2014/main" id="{D5BF61D2-C71C-E6A7-A3C6-80AB37B3DE53}"/>
              </a:ext>
            </a:extLst>
          </p:cNvPr>
          <p:cNvSpPr>
            <a:spLocks noGrp="1"/>
          </p:cNvSpPr>
          <p:nvPr>
            <p:ph type="title"/>
          </p:nvPr>
        </p:nvSpPr>
        <p:spPr>
          <a:xfrm>
            <a:off x="563880" y="503396"/>
            <a:ext cx="6143308" cy="724535"/>
          </a:xfrm>
        </p:spPr>
        <p:txBody>
          <a:bodyPr/>
          <a:lstStyle/>
          <a:p>
            <a:r>
              <a:rPr lang="en-US"/>
              <a:t>Click to edit Master title style</a:t>
            </a:r>
          </a:p>
        </p:txBody>
      </p:sp>
    </p:spTree>
    <p:extLst>
      <p:ext uri="{BB962C8B-B14F-4D97-AF65-F5344CB8AC3E}">
        <p14:creationId xmlns:p14="http://schemas.microsoft.com/office/powerpoint/2010/main" val="17695188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and Photo Slide 2">
    <p:spTree>
      <p:nvGrpSpPr>
        <p:cNvPr id="1" name=""/>
        <p:cNvGrpSpPr/>
        <p:nvPr/>
      </p:nvGrpSpPr>
      <p:grpSpPr>
        <a:xfrm>
          <a:off x="0" y="0"/>
          <a:ext cx="0" cy="0"/>
          <a:chOff x="0" y="0"/>
          <a:chExt cx="0" cy="0"/>
        </a:xfrm>
      </p:grpSpPr>
      <p:sp>
        <p:nvSpPr>
          <p:cNvPr id="7" name="Text Placeholder 24">
            <a:extLst>
              <a:ext uri="{FF2B5EF4-FFF2-40B4-BE49-F238E27FC236}">
                <a16:creationId xmlns:a16="http://schemas.microsoft.com/office/drawing/2014/main" id="{2F830C6E-4818-AF35-4FDB-317D80547589}"/>
              </a:ext>
            </a:extLst>
          </p:cNvPr>
          <p:cNvSpPr>
            <a:spLocks noGrp="1"/>
          </p:cNvSpPr>
          <p:nvPr>
            <p:ph type="body" sz="quarter" idx="27"/>
          </p:nvPr>
        </p:nvSpPr>
        <p:spPr>
          <a:xfrm>
            <a:off x="563880" y="4856780"/>
            <a:ext cx="3776834"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pic>
        <p:nvPicPr>
          <p:cNvPr id="5" name="Picture 4" descr="A close up of a blue and purple hexagon&#10;&#10;Description automatically generated">
            <a:extLst>
              <a:ext uri="{FF2B5EF4-FFF2-40B4-BE49-F238E27FC236}">
                <a16:creationId xmlns:a16="http://schemas.microsoft.com/office/drawing/2014/main" id="{79EEEB21-56FB-40ED-EB85-3AE86D71DD9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9106169" y="3705013"/>
            <a:ext cx="3085831" cy="3152988"/>
          </a:xfrm>
          <a:prstGeom prst="rect">
            <a:avLst/>
          </a:prstGeom>
        </p:spPr>
      </p:pic>
      <p:sp>
        <p:nvSpPr>
          <p:cNvPr id="8" name="Picture Placeholder 6">
            <a:extLst>
              <a:ext uri="{FF2B5EF4-FFF2-40B4-BE49-F238E27FC236}">
                <a16:creationId xmlns:a16="http://schemas.microsoft.com/office/drawing/2014/main" id="{EDA506F2-2F2A-C166-05E7-C67196F6461B}"/>
              </a:ext>
            </a:extLst>
          </p:cNvPr>
          <p:cNvSpPr>
            <a:spLocks noGrp="1"/>
          </p:cNvSpPr>
          <p:nvPr>
            <p:ph type="pic" sz="quarter" idx="28"/>
          </p:nvPr>
        </p:nvSpPr>
        <p:spPr>
          <a:xfrm>
            <a:off x="4872865" y="476250"/>
            <a:ext cx="6747635" cy="5703888"/>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6" name="Title 5">
            <a:extLst>
              <a:ext uri="{FF2B5EF4-FFF2-40B4-BE49-F238E27FC236}">
                <a16:creationId xmlns:a16="http://schemas.microsoft.com/office/drawing/2014/main" id="{F12768B1-E355-4445-0679-C7E978F9F45B}"/>
              </a:ext>
            </a:extLst>
          </p:cNvPr>
          <p:cNvSpPr>
            <a:spLocks noGrp="1"/>
          </p:cNvSpPr>
          <p:nvPr>
            <p:ph type="title"/>
          </p:nvPr>
        </p:nvSpPr>
        <p:spPr>
          <a:xfrm>
            <a:off x="563880" y="503396"/>
            <a:ext cx="3776835" cy="944404"/>
          </a:xfrm>
        </p:spPr>
        <p:txBody>
          <a:bodyPr/>
          <a:lstStyle/>
          <a:p>
            <a:r>
              <a:rPr lang="en-US"/>
              <a:t>Click to edit Master title style</a:t>
            </a:r>
          </a:p>
        </p:txBody>
      </p:sp>
      <p:sp>
        <p:nvSpPr>
          <p:cNvPr id="12" name="Text Placeholder 11">
            <a:extLst>
              <a:ext uri="{FF2B5EF4-FFF2-40B4-BE49-F238E27FC236}">
                <a16:creationId xmlns:a16="http://schemas.microsoft.com/office/drawing/2014/main" id="{7802570B-6139-8E28-F4F3-35DC9C75C16A}"/>
              </a:ext>
            </a:extLst>
          </p:cNvPr>
          <p:cNvSpPr>
            <a:spLocks noGrp="1"/>
          </p:cNvSpPr>
          <p:nvPr>
            <p:ph type="body" sz="quarter" idx="31"/>
          </p:nvPr>
        </p:nvSpPr>
        <p:spPr>
          <a:xfrm>
            <a:off x="563563" y="1447800"/>
            <a:ext cx="3777822" cy="32438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a:extLst>
              <a:ext uri="{FF2B5EF4-FFF2-40B4-BE49-F238E27FC236}">
                <a16:creationId xmlns:a16="http://schemas.microsoft.com/office/drawing/2014/main" id="{40E3946B-174B-88B6-B67D-CDBCF499A022}"/>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4" name="Footer Placeholder 9">
            <a:extLst>
              <a:ext uri="{FF2B5EF4-FFF2-40B4-BE49-F238E27FC236}">
                <a16:creationId xmlns:a16="http://schemas.microsoft.com/office/drawing/2014/main" id="{326E1E3C-955A-C0D3-B965-04805BCEEB80}"/>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21518087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4CF0FD5-9233-8E1F-7590-C02C8F393872}"/>
              </a:ext>
            </a:extLst>
          </p:cNvPr>
          <p:cNvSpPr>
            <a:spLocks noGrp="1"/>
          </p:cNvSpPr>
          <p:nvPr>
            <p:ph type="pic" sz="quarter" idx="27"/>
          </p:nvPr>
        </p:nvSpPr>
        <p:spPr>
          <a:xfrm>
            <a:off x="563563" y="1447800"/>
            <a:ext cx="3494088"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4" name="Picture Placeholder 7">
            <a:extLst>
              <a:ext uri="{FF2B5EF4-FFF2-40B4-BE49-F238E27FC236}">
                <a16:creationId xmlns:a16="http://schemas.microsoft.com/office/drawing/2014/main" id="{CEEC04BC-256A-570B-9159-3039C869ABFD}"/>
              </a:ext>
            </a:extLst>
          </p:cNvPr>
          <p:cNvSpPr>
            <a:spLocks noGrp="1"/>
          </p:cNvSpPr>
          <p:nvPr>
            <p:ph type="pic" sz="quarter" idx="28"/>
          </p:nvPr>
        </p:nvSpPr>
        <p:spPr>
          <a:xfrm>
            <a:off x="4359854" y="1447800"/>
            <a:ext cx="3475037"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5" name="Picture Placeholder 7">
            <a:extLst>
              <a:ext uri="{FF2B5EF4-FFF2-40B4-BE49-F238E27FC236}">
                <a16:creationId xmlns:a16="http://schemas.microsoft.com/office/drawing/2014/main" id="{61AC744B-46B5-3894-DD14-2F41986E1673}"/>
              </a:ext>
            </a:extLst>
          </p:cNvPr>
          <p:cNvSpPr>
            <a:spLocks noGrp="1"/>
          </p:cNvSpPr>
          <p:nvPr>
            <p:ph type="pic" sz="quarter" idx="29"/>
          </p:nvPr>
        </p:nvSpPr>
        <p:spPr>
          <a:xfrm>
            <a:off x="8145641" y="1447800"/>
            <a:ext cx="3482479"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6" name="Title 15">
            <a:extLst>
              <a:ext uri="{FF2B5EF4-FFF2-40B4-BE49-F238E27FC236}">
                <a16:creationId xmlns:a16="http://schemas.microsoft.com/office/drawing/2014/main" id="{3A0DF579-85C0-3013-A052-869DB46BEFE1}"/>
              </a:ext>
            </a:extLst>
          </p:cNvPr>
          <p:cNvSpPr>
            <a:spLocks noGrp="1"/>
          </p:cNvSpPr>
          <p:nvPr>
            <p:ph type="title"/>
          </p:nvPr>
        </p:nvSpPr>
        <p:spPr/>
        <p:txBody>
          <a:bodyPr/>
          <a:lstStyle/>
          <a:p>
            <a:r>
              <a:rPr lang="en-US"/>
              <a:t>Click to edit Master title style</a:t>
            </a:r>
          </a:p>
        </p:txBody>
      </p:sp>
      <p:sp>
        <p:nvSpPr>
          <p:cNvPr id="18" name="Text Placeholder 17">
            <a:extLst>
              <a:ext uri="{FF2B5EF4-FFF2-40B4-BE49-F238E27FC236}">
                <a16:creationId xmlns:a16="http://schemas.microsoft.com/office/drawing/2014/main" id="{425118C9-7BAF-DD16-77C1-EBF456E2F801}"/>
              </a:ext>
            </a:extLst>
          </p:cNvPr>
          <p:cNvSpPr>
            <a:spLocks noGrp="1"/>
          </p:cNvSpPr>
          <p:nvPr>
            <p:ph type="body" sz="quarter" idx="30"/>
          </p:nvPr>
        </p:nvSpPr>
        <p:spPr>
          <a:xfrm>
            <a:off x="563562" y="5059363"/>
            <a:ext cx="3494087" cy="1120775"/>
          </a:xfrm>
        </p:spPr>
        <p:txBody>
          <a:bodyPr/>
          <a:lstStyle>
            <a:lvl1pPr marL="0" indent="0">
              <a:buNone/>
              <a:defRPr/>
            </a:lvl1pPr>
            <a:lvl2pPr marL="271462" indent="0">
              <a:buNone/>
              <a:defRPr/>
            </a:lvl2pPr>
          </a:lstStyle>
          <a:p>
            <a:pPr lvl="0"/>
            <a:r>
              <a:rPr lang="en-US"/>
              <a:t>Click to edit Master text styles</a:t>
            </a:r>
          </a:p>
        </p:txBody>
      </p:sp>
      <p:sp>
        <p:nvSpPr>
          <p:cNvPr id="19" name="Text Placeholder 17">
            <a:extLst>
              <a:ext uri="{FF2B5EF4-FFF2-40B4-BE49-F238E27FC236}">
                <a16:creationId xmlns:a16="http://schemas.microsoft.com/office/drawing/2014/main" id="{A0FB9493-58D5-CA2A-7E73-C06EB2B1FCEC}"/>
              </a:ext>
            </a:extLst>
          </p:cNvPr>
          <p:cNvSpPr>
            <a:spLocks noGrp="1"/>
          </p:cNvSpPr>
          <p:nvPr>
            <p:ph type="body" sz="quarter" idx="31"/>
          </p:nvPr>
        </p:nvSpPr>
        <p:spPr>
          <a:xfrm>
            <a:off x="4366759" y="5059363"/>
            <a:ext cx="3468132" cy="1120775"/>
          </a:xfrm>
        </p:spPr>
        <p:txBody>
          <a:bodyPr/>
          <a:lstStyle>
            <a:lvl1pPr marL="0" indent="0">
              <a:buNone/>
              <a:defRPr/>
            </a:lvl1pPr>
            <a:lvl2pPr marL="271462" indent="0">
              <a:buNone/>
              <a:defRPr/>
            </a:lvl2pPr>
          </a:lstStyle>
          <a:p>
            <a:pPr lvl="0"/>
            <a:r>
              <a:rPr lang="en-US"/>
              <a:t>Click to edit Master text styles</a:t>
            </a:r>
          </a:p>
        </p:txBody>
      </p:sp>
      <p:sp>
        <p:nvSpPr>
          <p:cNvPr id="20" name="Text Placeholder 17">
            <a:extLst>
              <a:ext uri="{FF2B5EF4-FFF2-40B4-BE49-F238E27FC236}">
                <a16:creationId xmlns:a16="http://schemas.microsoft.com/office/drawing/2014/main" id="{9B19A2C9-A87F-A041-809B-F6C88B5890A1}"/>
              </a:ext>
            </a:extLst>
          </p:cNvPr>
          <p:cNvSpPr>
            <a:spLocks noGrp="1"/>
          </p:cNvSpPr>
          <p:nvPr>
            <p:ph type="body" sz="quarter" idx="32"/>
          </p:nvPr>
        </p:nvSpPr>
        <p:spPr>
          <a:xfrm>
            <a:off x="8144000" y="5059363"/>
            <a:ext cx="3485224" cy="1120775"/>
          </a:xfrm>
        </p:spPr>
        <p:txBody>
          <a:bodyPr/>
          <a:lstStyle>
            <a:lvl1pPr marL="0" indent="0">
              <a:buNone/>
              <a:defRPr/>
            </a:lvl1pPr>
            <a:lvl2pPr marL="271462" indent="0">
              <a:buNone/>
              <a:defRPr/>
            </a:lvl2pPr>
          </a:lstStyle>
          <a:p>
            <a:pPr lvl="0"/>
            <a:r>
              <a:rPr lang="en-US"/>
              <a:t>Click to edit Master text styles</a:t>
            </a:r>
          </a:p>
        </p:txBody>
      </p:sp>
      <p:sp>
        <p:nvSpPr>
          <p:cNvPr id="21" name="Slide Number Placeholder 5">
            <a:extLst>
              <a:ext uri="{FF2B5EF4-FFF2-40B4-BE49-F238E27FC236}">
                <a16:creationId xmlns:a16="http://schemas.microsoft.com/office/drawing/2014/main" id="{A3218A29-5A81-4EB7-099C-36345F64ED79}"/>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22" name="Footer Placeholder 9">
            <a:extLst>
              <a:ext uri="{FF2B5EF4-FFF2-40B4-BE49-F238E27FC236}">
                <a16:creationId xmlns:a16="http://schemas.microsoft.com/office/drawing/2014/main" id="{0AFF4AD3-F041-B74A-1D2C-D6833E084589}"/>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37148712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sktop Screenshot">
    <p:spTree>
      <p:nvGrpSpPr>
        <p:cNvPr id="1" name=""/>
        <p:cNvGrpSpPr/>
        <p:nvPr/>
      </p:nvGrpSpPr>
      <p:grpSpPr>
        <a:xfrm>
          <a:off x="0" y="0"/>
          <a:ext cx="0" cy="0"/>
          <a:chOff x="0" y="0"/>
          <a:chExt cx="0" cy="0"/>
        </a:xfrm>
      </p:grpSpPr>
      <p:pic>
        <p:nvPicPr>
          <p:cNvPr id="10" name="Picture 9" descr="A black screen with a black background&#10;&#10;Description automatically generated">
            <a:extLst>
              <a:ext uri="{FF2B5EF4-FFF2-40B4-BE49-F238E27FC236}">
                <a16:creationId xmlns:a16="http://schemas.microsoft.com/office/drawing/2014/main" id="{1B734122-BEE1-29E0-F586-EFFB1DCFD8E8}"/>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49000" contrast="-9000"/>
                    </a14:imgEffect>
                  </a14:imgLayer>
                </a14:imgProps>
              </a:ext>
              <a:ext uri="{28A0092B-C50C-407E-A947-70E740481C1C}">
                <a14:useLocalDpi xmlns:a14="http://schemas.microsoft.com/office/drawing/2010/main"/>
              </a:ext>
            </a:extLst>
          </a:blip>
          <a:stretch>
            <a:fillRect/>
          </a:stretch>
        </p:blipFill>
        <p:spPr>
          <a:xfrm>
            <a:off x="4852651" y="1222097"/>
            <a:ext cx="7772400" cy="5272365"/>
          </a:xfrm>
          <a:prstGeom prst="rect">
            <a:avLst/>
          </a:prstGeom>
        </p:spPr>
      </p:pic>
      <p:sp>
        <p:nvSpPr>
          <p:cNvPr id="17" name="Picture Placeholder 16">
            <a:extLst>
              <a:ext uri="{FF2B5EF4-FFF2-40B4-BE49-F238E27FC236}">
                <a16:creationId xmlns:a16="http://schemas.microsoft.com/office/drawing/2014/main" id="{E5CFD0C7-08DE-79B6-78CB-093AAADB3390}"/>
              </a:ext>
            </a:extLst>
          </p:cNvPr>
          <p:cNvSpPr>
            <a:spLocks noGrp="1"/>
          </p:cNvSpPr>
          <p:nvPr>
            <p:ph type="pic" sz="quarter" idx="12"/>
          </p:nvPr>
        </p:nvSpPr>
        <p:spPr>
          <a:xfrm>
            <a:off x="5153725" y="1520825"/>
            <a:ext cx="7175500" cy="4032250"/>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3" name="Title 2">
            <a:extLst>
              <a:ext uri="{FF2B5EF4-FFF2-40B4-BE49-F238E27FC236}">
                <a16:creationId xmlns:a16="http://schemas.microsoft.com/office/drawing/2014/main" id="{C42C3667-27FF-8112-BBCC-F336F9F8C31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D4BB2D9B-DA93-9E77-84C5-0C3CFD99054F}"/>
              </a:ext>
            </a:extLst>
          </p:cNvPr>
          <p:cNvSpPr>
            <a:spLocks noGrp="1"/>
          </p:cNvSpPr>
          <p:nvPr>
            <p:ph type="body" sz="quarter" idx="26"/>
          </p:nvPr>
        </p:nvSpPr>
        <p:spPr>
          <a:xfrm>
            <a:off x="563563" y="1447800"/>
            <a:ext cx="41783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CDAE705C-884E-E2FA-2545-B703E3EF4556}"/>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2" name="Footer Placeholder 9">
            <a:extLst>
              <a:ext uri="{FF2B5EF4-FFF2-40B4-BE49-F238E27FC236}">
                <a16:creationId xmlns:a16="http://schemas.microsoft.com/office/drawing/2014/main" id="{67F9B2E2-3972-904F-E396-0435F9D9E609}"/>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530542351"/>
      </p:ext>
    </p:extLst>
  </p:cSld>
  <p:clrMapOvr>
    <a:masterClrMapping/>
  </p:clrMapOvr>
  <p:extLst>
    <p:ext uri="{DCECCB84-F9BA-43D5-87BE-67443E8EF086}">
      <p15:sldGuideLst xmlns:p15="http://schemas.microsoft.com/office/powerpoint/2012/main">
        <p15:guide id="2" pos="3360">
          <p15:clr>
            <a:srgbClr val="FBAE40"/>
          </p15:clr>
        </p15:guide>
        <p15:guide id="3" pos="2987">
          <p15:clr>
            <a:srgbClr val="FBAE40"/>
          </p15:clr>
        </p15:guide>
        <p15:guide id="4" orient="horz" pos="127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obile Screenshot">
    <p:spTree>
      <p:nvGrpSpPr>
        <p:cNvPr id="1" name=""/>
        <p:cNvGrpSpPr/>
        <p:nvPr/>
      </p:nvGrpSpPr>
      <p:grpSpPr>
        <a:xfrm>
          <a:off x="0" y="0"/>
          <a:ext cx="0" cy="0"/>
          <a:chOff x="0" y="0"/>
          <a:chExt cx="0" cy="0"/>
        </a:xfrm>
      </p:grpSpPr>
      <p:pic>
        <p:nvPicPr>
          <p:cNvPr id="3" name="Picture 2" descr="A purple and black background&#10;&#10;Description automatically generated">
            <a:extLst>
              <a:ext uri="{FF2B5EF4-FFF2-40B4-BE49-F238E27FC236}">
                <a16:creationId xmlns:a16="http://schemas.microsoft.com/office/drawing/2014/main" id="{29409811-F77B-E8E3-8402-829BC7554706}"/>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560D4059-8C07-7C46-13EE-577BE9B28E67}"/>
              </a:ext>
            </a:extLst>
          </p:cNvPr>
          <p:cNvSpPr>
            <a:spLocks noGrp="1"/>
          </p:cNvSpPr>
          <p:nvPr>
            <p:ph type="pic" sz="quarter" idx="11" hasCustomPrompt="1"/>
          </p:nvPr>
        </p:nvSpPr>
        <p:spPr>
          <a:xfrm>
            <a:off x="7932387" y="845820"/>
            <a:ext cx="2383621" cy="5166360"/>
          </a:xfrm>
          <a:prstGeom prst="roundRect">
            <a:avLst>
              <a:gd name="adj" fmla="val 3755"/>
            </a:avLst>
          </a:prstGeom>
          <a:blipFill>
            <a:blip r:embed="rId3" cstate="screen">
              <a:extLst>
                <a:ext uri="{28A0092B-C50C-407E-A947-70E740481C1C}">
                  <a14:useLocalDpi xmlns:a14="http://schemas.microsoft.com/office/drawing/2010/main"/>
                </a:ext>
              </a:extLst>
            </a:blip>
            <a:stretch>
              <a:fillRect/>
            </a:stretch>
          </a:blipFill>
          <a:ln w="254000">
            <a:gradFill>
              <a:gsLst>
                <a:gs pos="0">
                  <a:srgbClr val="FFFFFF"/>
                </a:gs>
                <a:gs pos="100000">
                  <a:srgbClr val="F2F2F2"/>
                </a:gs>
              </a:gsLst>
              <a:lin ang="2700000" scaled="0"/>
            </a:gradFill>
          </a:ln>
          <a:effectLst>
            <a:outerShdw blurRad="127000" dist="63500" dir="2700000" algn="ctr" rotWithShape="0">
              <a:srgbClr val="000000">
                <a:alpha val="25000"/>
              </a:srgbClr>
            </a:outerShdw>
          </a:effectLst>
        </p:spPr>
        <p:txBody>
          <a:bodyPr bIns="1005840" anchor="ctr" anchorCtr="0">
            <a:noAutofit/>
          </a:bodyPr>
          <a:lstStyle>
            <a:lvl1pPr marL="0" indent="0" algn="ctr">
              <a:buNone/>
              <a:defRPr sz="1200">
                <a:solidFill>
                  <a:srgbClr val="FFFFFF"/>
                </a:solidFill>
                <a:latin typeface="+mj-lt"/>
              </a:defRPr>
            </a:lvl1pPr>
          </a:lstStyle>
          <a:p>
            <a:r>
              <a:rPr lang="en-US"/>
              <a:t>Drag and drop your photo</a:t>
            </a:r>
            <a:br>
              <a:rPr lang="en-US"/>
            </a:br>
            <a:r>
              <a:rPr lang="en-US"/>
              <a:t>here or click or tap icon</a:t>
            </a:r>
            <a:br>
              <a:rPr lang="en-US"/>
            </a:br>
            <a:r>
              <a:rPr lang="en-US"/>
              <a:t>below to insert</a:t>
            </a:r>
          </a:p>
        </p:txBody>
      </p:sp>
      <p:sp>
        <p:nvSpPr>
          <p:cNvPr id="6" name="Title 5">
            <a:extLst>
              <a:ext uri="{FF2B5EF4-FFF2-40B4-BE49-F238E27FC236}">
                <a16:creationId xmlns:a16="http://schemas.microsoft.com/office/drawing/2014/main" id="{99734408-B1D3-DC17-4EE2-3B36EC6671AB}"/>
              </a:ext>
            </a:extLst>
          </p:cNvPr>
          <p:cNvSpPr>
            <a:spLocks noGrp="1"/>
          </p:cNvSpPr>
          <p:nvPr>
            <p:ph type="title"/>
          </p:nvPr>
        </p:nvSpPr>
        <p:spPr>
          <a:xfrm>
            <a:off x="563880" y="503396"/>
            <a:ext cx="6956108" cy="724535"/>
          </a:xfrm>
        </p:spPr>
        <p:txBody>
          <a:bodyPr/>
          <a:lstStyle/>
          <a:p>
            <a:r>
              <a:rPr lang="en-US"/>
              <a:t>Click to edit Master title style</a:t>
            </a:r>
          </a:p>
        </p:txBody>
      </p:sp>
      <p:sp>
        <p:nvSpPr>
          <p:cNvPr id="11" name="Text Placeholder 10">
            <a:extLst>
              <a:ext uri="{FF2B5EF4-FFF2-40B4-BE49-F238E27FC236}">
                <a16:creationId xmlns:a16="http://schemas.microsoft.com/office/drawing/2014/main" id="{A3F9CFCE-9666-5E17-FD59-378A1CBB1760}"/>
              </a:ext>
            </a:extLst>
          </p:cNvPr>
          <p:cNvSpPr>
            <a:spLocks noGrp="1"/>
          </p:cNvSpPr>
          <p:nvPr>
            <p:ph type="body" sz="quarter" idx="26"/>
          </p:nvPr>
        </p:nvSpPr>
        <p:spPr>
          <a:xfrm>
            <a:off x="563563" y="1447800"/>
            <a:ext cx="695642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05087D46-B84D-3E5B-47F6-807D5DDFA8C9}"/>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8ECA433C-8E49-5D82-4ABC-C5297DFCB81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864849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1AF4A4-385F-FB69-7D75-DFBCB2F611F6}"/>
              </a:ext>
            </a:extLst>
          </p:cNvPr>
          <p:cNvPicPr>
            <a:picLocks noChangeAspect="1"/>
          </p:cNvPicPr>
          <p:nvPr userDrawn="1"/>
        </p:nvPicPr>
        <p:blipFill>
          <a:blip r:embed="rId2"/>
          <a:srcRect/>
          <a:stretch/>
        </p:blipFill>
        <p:spPr>
          <a:xfrm>
            <a:off x="0" y="3048"/>
            <a:ext cx="12192000" cy="6851904"/>
          </a:xfrm>
          <a:prstGeom prst="rect">
            <a:avLst/>
          </a:prstGeom>
        </p:spPr>
      </p:pic>
      <p:sp>
        <p:nvSpPr>
          <p:cNvPr id="9" name="Title 1">
            <a:extLst>
              <a:ext uri="{FF2B5EF4-FFF2-40B4-BE49-F238E27FC236}">
                <a16:creationId xmlns:a16="http://schemas.microsoft.com/office/drawing/2014/main" id="{F9BCA0CC-E9ED-11FE-A891-26C596BDADD0}"/>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10" name="Subtitle 2">
            <a:extLst>
              <a:ext uri="{FF2B5EF4-FFF2-40B4-BE49-F238E27FC236}">
                <a16:creationId xmlns:a16="http://schemas.microsoft.com/office/drawing/2014/main" id="{D083FE30-552E-B4FE-8108-5332511EF23A}"/>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MS logo gray - EMF" descr="Microsoft logo, gray text version">
            <a:extLst>
              <a:ext uri="{FF2B5EF4-FFF2-40B4-BE49-F238E27FC236}">
                <a16:creationId xmlns:a16="http://schemas.microsoft.com/office/drawing/2014/main" id="{6E32F0A2-36A3-0C6A-0899-BCA28D31713E}"/>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3" name="Graphic 2">
            <a:extLst>
              <a:ext uri="{FF2B5EF4-FFF2-40B4-BE49-F238E27FC236}">
                <a16:creationId xmlns:a16="http://schemas.microsoft.com/office/drawing/2014/main" id="{2715DFAC-65EA-B686-6D43-B43D0291304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13416768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55">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ext Steps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3C849A-49C3-A874-DC36-4C268B37F7F0}"/>
              </a:ext>
            </a:extLst>
          </p:cNvPr>
          <p:cNvSpPr/>
          <p:nvPr userDrawn="1"/>
        </p:nvSpPr>
        <p:spPr>
          <a:xfrm>
            <a:off x="0" y="0"/>
            <a:ext cx="4648200" cy="6858000"/>
          </a:xfrm>
          <a:prstGeom prst="rect">
            <a:avLst/>
          </a:prstGeom>
          <a:gradFill flip="none" rotWithShape="1">
            <a:gsLst>
              <a:gs pos="0">
                <a:srgbClr val="8DC8E8"/>
              </a:gs>
              <a:gs pos="100000">
                <a:srgbClr val="D59ED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p:nvPr>
        </p:nvSpPr>
        <p:spPr>
          <a:xfrm>
            <a:off x="6639648" y="3427061"/>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p:nvPr>
        </p:nvSpPr>
        <p:spPr>
          <a:xfrm>
            <a:off x="6639648" y="4237514"/>
            <a:ext cx="4218852"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2" name="Oval 1">
            <a:extLst>
              <a:ext uri="{FF2B5EF4-FFF2-40B4-BE49-F238E27FC236}">
                <a16:creationId xmlns:a16="http://schemas.microsoft.com/office/drawing/2014/main" id="{D991BD81-BC2D-10FF-E174-E99151F13F0D}"/>
              </a:ext>
            </a:extLst>
          </p:cNvPr>
          <p:cNvSpPr/>
          <p:nvPr userDrawn="1"/>
        </p:nvSpPr>
        <p:spPr>
          <a:xfrm>
            <a:off x="5471348" y="3393377"/>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p:nvPr>
        </p:nvSpPr>
        <p:spPr>
          <a:xfrm>
            <a:off x="6639648" y="4754414"/>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p:nvPr>
        </p:nvSpPr>
        <p:spPr>
          <a:xfrm>
            <a:off x="6639648" y="5537201"/>
            <a:ext cx="4218852" cy="282230"/>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5471348" y="4720730"/>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p:nvPr>
        </p:nvSpPr>
        <p:spPr>
          <a:xfrm>
            <a:off x="6639648" y="735408"/>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p:nvPr>
        </p:nvSpPr>
        <p:spPr>
          <a:xfrm>
            <a:off x="6639648" y="1545861"/>
            <a:ext cx="4218852" cy="280432"/>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480251" y="738671"/>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p:nvPr>
        </p:nvSpPr>
        <p:spPr>
          <a:xfrm>
            <a:off x="6639648" y="2094169"/>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p:nvPr>
        </p:nvSpPr>
        <p:spPr>
          <a:xfrm>
            <a:off x="6639648" y="2904622"/>
            <a:ext cx="4218852"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480251" y="2066024"/>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962851" y="6311900"/>
            <a:ext cx="3543472" cy="365125"/>
          </a:xfrm>
        </p:spPr>
        <p:txBody>
          <a:bodyPr/>
          <a:lstStyle>
            <a:lvl1pPr>
              <a:defRPr>
                <a:solidFill>
                  <a:schemeClr val="bg1"/>
                </a:solidFill>
              </a:defRPr>
            </a:lvl1pPr>
          </a:lstStyle>
          <a:p>
            <a:r>
              <a:rPr lang="en-US"/>
              <a:t>Microsoft Fabric Community Conference 2025</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563563"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pic>
        <p:nvPicPr>
          <p:cNvPr id="7" name="Picture 6">
            <a:extLst>
              <a:ext uri="{FF2B5EF4-FFF2-40B4-BE49-F238E27FC236}">
                <a16:creationId xmlns:a16="http://schemas.microsoft.com/office/drawing/2014/main" id="{2924D19E-F6A7-5FC7-E48B-5C46BC1D69E6}"/>
              </a:ext>
            </a:extLst>
          </p:cNvPr>
          <p:cNvPicPr>
            <a:picLocks noChangeAspect="1"/>
          </p:cNvPicPr>
          <p:nvPr userDrawn="1"/>
        </p:nvPicPr>
        <p:blipFill rotWithShape="1">
          <a:blip r:embed="rId2"/>
          <a:srcRect l="11470" t="1" r="11470" b="-4058"/>
          <a:stretch/>
        </p:blipFill>
        <p:spPr>
          <a:xfrm>
            <a:off x="-1" y="2216750"/>
            <a:ext cx="3870640" cy="4641249"/>
          </a:xfrm>
          <a:prstGeom prst="rect">
            <a:avLst/>
          </a:prstGeom>
        </p:spPr>
      </p:pic>
      <p:sp>
        <p:nvSpPr>
          <p:cNvPr id="8" name="Title 7">
            <a:extLst>
              <a:ext uri="{FF2B5EF4-FFF2-40B4-BE49-F238E27FC236}">
                <a16:creationId xmlns:a16="http://schemas.microsoft.com/office/drawing/2014/main" id="{ED948DAB-008B-EE15-13A8-690311FD2D03}"/>
              </a:ext>
            </a:extLst>
          </p:cNvPr>
          <p:cNvSpPr>
            <a:spLocks noGrp="1"/>
          </p:cNvSpPr>
          <p:nvPr>
            <p:ph type="title"/>
          </p:nvPr>
        </p:nvSpPr>
        <p:spPr>
          <a:xfrm>
            <a:off x="563880" y="503396"/>
            <a:ext cx="3640651" cy="917341"/>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9298704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1"/>
      </p:bgRef>
    </p:bg>
    <p:spTree>
      <p:nvGrpSpPr>
        <p:cNvPr id="1" name=""/>
        <p:cNvGrpSpPr/>
        <p:nvPr/>
      </p:nvGrpSpPr>
      <p:grpSpPr>
        <a:xfrm>
          <a:off x="0" y="0"/>
          <a:ext cx="0" cy="0"/>
          <a:chOff x="0" y="0"/>
          <a:chExt cx="0" cy="0"/>
        </a:xfrm>
      </p:grpSpPr>
      <p:pic>
        <p:nvPicPr>
          <p:cNvPr id="8" name="Picture 7" descr="A glass cubes with a ball on top&#10;&#10;Description automatically generated">
            <a:extLst>
              <a:ext uri="{FF2B5EF4-FFF2-40B4-BE49-F238E27FC236}">
                <a16:creationId xmlns:a16="http://schemas.microsoft.com/office/drawing/2014/main" id="{D74EE35E-85D5-A20A-DC9D-45C1397732C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sp>
        <p:nvSpPr>
          <p:cNvPr id="5" name="Title 6">
            <a:extLst>
              <a:ext uri="{FF2B5EF4-FFF2-40B4-BE49-F238E27FC236}">
                <a16:creationId xmlns:a16="http://schemas.microsoft.com/office/drawing/2014/main" id="{B01B2829-96EF-EDD4-F5DC-8F6DFAFBCAD3}"/>
              </a:ext>
            </a:extLst>
          </p:cNvPr>
          <p:cNvSpPr>
            <a:spLocks noGrp="1"/>
          </p:cNvSpPr>
          <p:nvPr>
            <p:ph type="title" hasCustomPrompt="1"/>
          </p:nvPr>
        </p:nvSpPr>
        <p:spPr>
          <a:xfrm>
            <a:off x="607810" y="3165478"/>
            <a:ext cx="3252990" cy="527045"/>
          </a:xfrm>
          <a:prstGeom prst="rect">
            <a:avLst/>
          </a:prstGeom>
        </p:spPr>
        <p:txBody>
          <a:bodyPr anchor="ctr">
            <a:noAutofit/>
          </a:bodyPr>
          <a:lstStyle>
            <a:lvl1pPr algn="l">
              <a:defRPr lang="en-US" sz="4400" b="0" i="0" kern="1200" cap="none" spc="-50" baseline="0" dirty="0">
                <a:ln w="3175">
                  <a:noFill/>
                </a:ln>
                <a:solidFill>
                  <a:schemeClr val="tx1"/>
                </a:solidFill>
                <a:effectLst/>
                <a:latin typeface="+mj-lt"/>
                <a:ea typeface="+mn-ea"/>
                <a:cs typeface="Segoe UI Semibold" panose="020B0502040204020203" pitchFamily="34" charset="0"/>
              </a:defRPr>
            </a:lvl1pPr>
          </a:lstStyle>
          <a:p>
            <a:r>
              <a:rPr lang="en-US"/>
              <a:t>Thank you</a:t>
            </a:r>
          </a:p>
        </p:txBody>
      </p:sp>
      <p:pic>
        <p:nvPicPr>
          <p:cNvPr id="3" name="MS logo gray - EMF" descr="Microsoft logo, gray text version">
            <a:extLst>
              <a:ext uri="{FF2B5EF4-FFF2-40B4-BE49-F238E27FC236}">
                <a16:creationId xmlns:a16="http://schemas.microsoft.com/office/drawing/2014/main" id="{78DB84E1-A3C8-3829-4785-52066901DA1E}"/>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4" name="Graphic 3">
            <a:extLst>
              <a:ext uri="{FF2B5EF4-FFF2-40B4-BE49-F238E27FC236}">
                <a16:creationId xmlns:a16="http://schemas.microsoft.com/office/drawing/2014/main" id="{97248E7D-F0F6-EB04-A0EB-27EEEE7A98A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676208" y="500591"/>
            <a:ext cx="2930826" cy="618950"/>
          </a:xfrm>
          <a:prstGeom prst="rect">
            <a:avLst/>
          </a:prstGeom>
        </p:spPr>
      </p:pic>
    </p:spTree>
    <p:extLst>
      <p:ext uri="{BB962C8B-B14F-4D97-AF65-F5344CB8AC3E}">
        <p14:creationId xmlns:p14="http://schemas.microsoft.com/office/powerpoint/2010/main" val="2408726331"/>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50992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olding Slide">
    <p:bg>
      <p:bgPr>
        <a:solidFill>
          <a:srgbClr val="FBF4EA"/>
        </a:solidFill>
        <a:effectLst/>
      </p:bgPr>
    </p:bg>
    <p:spTree>
      <p:nvGrpSpPr>
        <p:cNvPr id="1" name=""/>
        <p:cNvGrpSpPr/>
        <p:nvPr/>
      </p:nvGrpSpPr>
      <p:grpSpPr>
        <a:xfrm>
          <a:off x="0" y="0"/>
          <a:ext cx="0" cy="0"/>
          <a:chOff x="0" y="0"/>
          <a:chExt cx="0" cy="0"/>
        </a:xfrm>
      </p:grpSpPr>
      <p:pic>
        <p:nvPicPr>
          <p:cNvPr id="2" name="MS logo gray - EMF" descr="Microsoft logo, gray text version">
            <a:extLst>
              <a:ext uri="{FF2B5EF4-FFF2-40B4-BE49-F238E27FC236}">
                <a16:creationId xmlns:a16="http://schemas.microsoft.com/office/drawing/2014/main" id="{A358730A-92B1-EE02-AFC5-E50EDD0460C1}"/>
              </a:ext>
            </a:extLst>
          </p:cNvPr>
          <p:cNvPicPr>
            <a:picLocks noChangeAspect="1"/>
          </p:cNvPicPr>
          <p:nvPr userDrawn="1"/>
        </p:nvPicPr>
        <p:blipFill>
          <a:blip r:embed="rId2"/>
          <a:stretch>
            <a:fillRect/>
          </a:stretch>
        </p:blipFill>
        <p:spPr bwMode="black">
          <a:xfrm>
            <a:off x="563563" y="485375"/>
            <a:ext cx="1326124" cy="283975"/>
          </a:xfrm>
          <a:prstGeom prst="rect">
            <a:avLst/>
          </a:prstGeom>
        </p:spPr>
      </p:pic>
      <p:pic>
        <p:nvPicPr>
          <p:cNvPr id="4" name="Picture 3">
            <a:extLst>
              <a:ext uri="{FF2B5EF4-FFF2-40B4-BE49-F238E27FC236}">
                <a16:creationId xmlns:a16="http://schemas.microsoft.com/office/drawing/2014/main" id="{44486EF0-27E0-E4E9-BAAB-33478A369BF8}"/>
              </a:ext>
            </a:extLst>
          </p:cNvPr>
          <p:cNvPicPr>
            <a:picLocks noChangeAspect="1"/>
          </p:cNvPicPr>
          <p:nvPr userDrawn="1"/>
        </p:nvPicPr>
        <p:blipFill>
          <a:blip r:embed="rId3"/>
          <a:stretch>
            <a:fillRect/>
          </a:stretch>
        </p:blipFill>
        <p:spPr>
          <a:xfrm>
            <a:off x="7041636" y="2143976"/>
            <a:ext cx="3173569" cy="2570048"/>
          </a:xfrm>
          <a:prstGeom prst="rect">
            <a:avLst/>
          </a:prstGeom>
        </p:spPr>
      </p:pic>
      <p:pic>
        <p:nvPicPr>
          <p:cNvPr id="5" name="Picture 4">
            <a:extLst>
              <a:ext uri="{FF2B5EF4-FFF2-40B4-BE49-F238E27FC236}">
                <a16:creationId xmlns:a16="http://schemas.microsoft.com/office/drawing/2014/main" id="{DC7C1583-FECE-43B8-F9D5-64253C2291EE}"/>
              </a:ext>
            </a:extLst>
          </p:cNvPr>
          <p:cNvPicPr>
            <a:picLocks noChangeAspect="1"/>
          </p:cNvPicPr>
          <p:nvPr userDrawn="1"/>
        </p:nvPicPr>
        <p:blipFill>
          <a:blip r:embed="rId4"/>
          <a:srcRect b="11218"/>
          <a:stretch/>
        </p:blipFill>
        <p:spPr>
          <a:xfrm>
            <a:off x="514736" y="925874"/>
            <a:ext cx="5860306" cy="5932125"/>
          </a:xfrm>
          <a:prstGeom prst="rect">
            <a:avLst/>
          </a:prstGeom>
        </p:spPr>
      </p:pic>
    </p:spTree>
    <p:extLst>
      <p:ext uri="{BB962C8B-B14F-4D97-AF65-F5344CB8AC3E}">
        <p14:creationId xmlns:p14="http://schemas.microsoft.com/office/powerpoint/2010/main" val="421122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1AF4A4-385F-FB69-7D75-DFBCB2F611F6}"/>
              </a:ext>
            </a:extLst>
          </p:cNvPr>
          <p:cNvPicPr>
            <a:picLocks noChangeAspect="1"/>
          </p:cNvPicPr>
          <p:nvPr userDrawn="1"/>
        </p:nvPicPr>
        <p:blipFill>
          <a:blip r:embed="rId2"/>
          <a:srcRect/>
          <a:stretch/>
        </p:blipFill>
        <p:spPr>
          <a:xfrm>
            <a:off x="0" y="3048"/>
            <a:ext cx="12192000" cy="6851904"/>
          </a:xfrm>
          <a:prstGeom prst="rect">
            <a:avLst/>
          </a:prstGeom>
        </p:spPr>
      </p:pic>
      <p:sp>
        <p:nvSpPr>
          <p:cNvPr id="9" name="Title 1">
            <a:extLst>
              <a:ext uri="{FF2B5EF4-FFF2-40B4-BE49-F238E27FC236}">
                <a16:creationId xmlns:a16="http://schemas.microsoft.com/office/drawing/2014/main" id="{F9BCA0CC-E9ED-11FE-A891-26C596BDADD0}"/>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10" name="Subtitle 2">
            <a:extLst>
              <a:ext uri="{FF2B5EF4-FFF2-40B4-BE49-F238E27FC236}">
                <a16:creationId xmlns:a16="http://schemas.microsoft.com/office/drawing/2014/main" id="{D083FE30-552E-B4FE-8108-5332511EF23A}"/>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MS logo gray - EMF" descr="Microsoft logo, gray text version">
            <a:extLst>
              <a:ext uri="{FF2B5EF4-FFF2-40B4-BE49-F238E27FC236}">
                <a16:creationId xmlns:a16="http://schemas.microsoft.com/office/drawing/2014/main" id="{6E32F0A2-36A3-0C6A-0899-BCA28D31713E}"/>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2" name="Graphic 1">
            <a:extLst>
              <a:ext uri="{FF2B5EF4-FFF2-40B4-BE49-F238E27FC236}">
                <a16:creationId xmlns:a16="http://schemas.microsoft.com/office/drawing/2014/main" id="{4F7F3262-8518-B29F-D5EF-448041552F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17756041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55">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6" name="Picture 25" descr="A blue and purple object on top of a blue circle&#10;&#10;Description automatically generated">
            <a:extLst>
              <a:ext uri="{FF2B5EF4-FFF2-40B4-BE49-F238E27FC236}">
                <a16:creationId xmlns:a16="http://schemas.microsoft.com/office/drawing/2014/main" id="{5323580E-84A5-A4D7-5FC9-03874243030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D214F5AB-6ACF-CEA7-9333-C20A75F44364}"/>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33" name="Subtitle 2">
            <a:extLst>
              <a:ext uri="{FF2B5EF4-FFF2-40B4-BE49-F238E27FC236}">
                <a16:creationId xmlns:a16="http://schemas.microsoft.com/office/drawing/2014/main" id="{4E6BBA1F-6503-0114-8689-6C32B5BA17E1}"/>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MS logo gray - EMF" descr="Microsoft logo, gray text version">
            <a:extLst>
              <a:ext uri="{FF2B5EF4-FFF2-40B4-BE49-F238E27FC236}">
                <a16:creationId xmlns:a16="http://schemas.microsoft.com/office/drawing/2014/main" id="{2ADF57CA-CFF6-5009-8518-F224917FBE43}"/>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3" name="Graphic 2">
            <a:extLst>
              <a:ext uri="{FF2B5EF4-FFF2-40B4-BE49-F238E27FC236}">
                <a16:creationId xmlns:a16="http://schemas.microsoft.com/office/drawing/2014/main" id="{06C04093-4677-0A4C-8E26-146838D8C9E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1761074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3" name="Text Placeholder 102">
            <a:extLst>
              <a:ext uri="{FF2B5EF4-FFF2-40B4-BE49-F238E27FC236}">
                <a16:creationId xmlns:a16="http://schemas.microsoft.com/office/drawing/2014/main" id="{CCA6DED0-E4E8-39F1-3DDC-520585B8247C}"/>
              </a:ext>
            </a:extLst>
          </p:cNvPr>
          <p:cNvSpPr>
            <a:spLocks noGrp="1"/>
          </p:cNvSpPr>
          <p:nvPr>
            <p:ph type="body" sz="quarter" idx="22" hasCustomPrompt="1"/>
          </p:nvPr>
        </p:nvSpPr>
        <p:spPr>
          <a:xfrm>
            <a:off x="6260799"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6</a:t>
            </a:r>
          </a:p>
        </p:txBody>
      </p:sp>
      <p:sp>
        <p:nvSpPr>
          <p:cNvPr id="5" name="Text Placeholder 102">
            <a:extLst>
              <a:ext uri="{FF2B5EF4-FFF2-40B4-BE49-F238E27FC236}">
                <a16:creationId xmlns:a16="http://schemas.microsoft.com/office/drawing/2014/main" id="{C407FF1F-2401-E955-68A6-0CFAE2AB1DD5}"/>
              </a:ext>
            </a:extLst>
          </p:cNvPr>
          <p:cNvSpPr>
            <a:spLocks noGrp="1"/>
          </p:cNvSpPr>
          <p:nvPr>
            <p:ph type="body" sz="quarter" idx="26" hasCustomPrompt="1"/>
          </p:nvPr>
        </p:nvSpPr>
        <p:spPr>
          <a:xfrm>
            <a:off x="6257980"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5</a:t>
            </a:r>
          </a:p>
        </p:txBody>
      </p:sp>
      <p:sp>
        <p:nvSpPr>
          <p:cNvPr id="7" name="Text Placeholder 102">
            <a:extLst>
              <a:ext uri="{FF2B5EF4-FFF2-40B4-BE49-F238E27FC236}">
                <a16:creationId xmlns:a16="http://schemas.microsoft.com/office/drawing/2014/main" id="{79BA467C-00FD-FFE5-B6B3-257AD807C32C}"/>
              </a:ext>
            </a:extLst>
          </p:cNvPr>
          <p:cNvSpPr>
            <a:spLocks noGrp="1"/>
          </p:cNvSpPr>
          <p:nvPr>
            <p:ph type="body" sz="quarter" idx="29" hasCustomPrompt="1"/>
          </p:nvPr>
        </p:nvSpPr>
        <p:spPr>
          <a:xfrm>
            <a:off x="3269338"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1</a:t>
            </a:r>
          </a:p>
        </p:txBody>
      </p:sp>
      <p:sp>
        <p:nvSpPr>
          <p:cNvPr id="9" name="Text Placeholder 102">
            <a:extLst>
              <a:ext uri="{FF2B5EF4-FFF2-40B4-BE49-F238E27FC236}">
                <a16:creationId xmlns:a16="http://schemas.microsoft.com/office/drawing/2014/main" id="{B07E0235-FC5D-C1A5-0D05-82C90DAE7154}"/>
              </a:ext>
            </a:extLst>
          </p:cNvPr>
          <p:cNvSpPr>
            <a:spLocks noGrp="1"/>
          </p:cNvSpPr>
          <p:nvPr>
            <p:ph type="body" sz="quarter" idx="32" hasCustomPrompt="1"/>
          </p:nvPr>
        </p:nvSpPr>
        <p:spPr>
          <a:xfrm>
            <a:off x="3269338"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2</a:t>
            </a:r>
          </a:p>
        </p:txBody>
      </p:sp>
      <p:sp>
        <p:nvSpPr>
          <p:cNvPr id="13" name="Text Placeholder 102">
            <a:extLst>
              <a:ext uri="{FF2B5EF4-FFF2-40B4-BE49-F238E27FC236}">
                <a16:creationId xmlns:a16="http://schemas.microsoft.com/office/drawing/2014/main" id="{15EC97A3-A696-A850-DAC3-9B7F156D6435}"/>
              </a:ext>
            </a:extLst>
          </p:cNvPr>
          <p:cNvSpPr>
            <a:spLocks noGrp="1"/>
          </p:cNvSpPr>
          <p:nvPr>
            <p:ph type="body" sz="quarter" idx="35" hasCustomPrompt="1"/>
          </p:nvPr>
        </p:nvSpPr>
        <p:spPr>
          <a:xfrm>
            <a:off x="3269338"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3</a:t>
            </a:r>
          </a:p>
        </p:txBody>
      </p:sp>
      <p:sp>
        <p:nvSpPr>
          <p:cNvPr id="15" name="Text Placeholder 102">
            <a:extLst>
              <a:ext uri="{FF2B5EF4-FFF2-40B4-BE49-F238E27FC236}">
                <a16:creationId xmlns:a16="http://schemas.microsoft.com/office/drawing/2014/main" id="{676A4AA1-3572-4723-1C95-164DF0BCD503}"/>
              </a:ext>
            </a:extLst>
          </p:cNvPr>
          <p:cNvSpPr>
            <a:spLocks noGrp="1"/>
          </p:cNvSpPr>
          <p:nvPr>
            <p:ph type="body" sz="quarter" idx="38" hasCustomPrompt="1"/>
          </p:nvPr>
        </p:nvSpPr>
        <p:spPr>
          <a:xfrm>
            <a:off x="3269338"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4</a:t>
            </a:r>
          </a:p>
        </p:txBody>
      </p:sp>
      <p:sp>
        <p:nvSpPr>
          <p:cNvPr id="17" name="Text Placeholder 102">
            <a:extLst>
              <a:ext uri="{FF2B5EF4-FFF2-40B4-BE49-F238E27FC236}">
                <a16:creationId xmlns:a16="http://schemas.microsoft.com/office/drawing/2014/main" id="{3C367C00-132C-8896-2D13-153A6C7925AD}"/>
              </a:ext>
            </a:extLst>
          </p:cNvPr>
          <p:cNvSpPr>
            <a:spLocks noGrp="1"/>
          </p:cNvSpPr>
          <p:nvPr>
            <p:ph type="body" sz="quarter" idx="41" hasCustomPrompt="1"/>
          </p:nvPr>
        </p:nvSpPr>
        <p:spPr>
          <a:xfrm>
            <a:off x="6255161"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21" name="Text Placeholder 102">
            <a:extLst>
              <a:ext uri="{FF2B5EF4-FFF2-40B4-BE49-F238E27FC236}">
                <a16:creationId xmlns:a16="http://schemas.microsoft.com/office/drawing/2014/main" id="{0051C787-FE09-A6FD-658C-A2AA371B60A0}"/>
              </a:ext>
            </a:extLst>
          </p:cNvPr>
          <p:cNvSpPr>
            <a:spLocks noGrp="1"/>
          </p:cNvSpPr>
          <p:nvPr>
            <p:ph type="body" sz="quarter" idx="45" hasCustomPrompt="1"/>
          </p:nvPr>
        </p:nvSpPr>
        <p:spPr>
          <a:xfrm>
            <a:off x="6255161"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12" name="Text Placeholder 11">
            <a:extLst>
              <a:ext uri="{FF2B5EF4-FFF2-40B4-BE49-F238E27FC236}">
                <a16:creationId xmlns:a16="http://schemas.microsoft.com/office/drawing/2014/main" id="{6C4FB0E4-7942-3FC2-407F-B9500F035E5D}"/>
              </a:ext>
            </a:extLst>
          </p:cNvPr>
          <p:cNvSpPr>
            <a:spLocks noGrp="1"/>
          </p:cNvSpPr>
          <p:nvPr>
            <p:ph type="body" sz="quarter" idx="46" hasCustomPrompt="1"/>
          </p:nvPr>
        </p:nvSpPr>
        <p:spPr>
          <a:xfrm>
            <a:off x="3269338" y="863473"/>
            <a:ext cx="560387" cy="400050"/>
          </a:xfrm>
          <a:prstGeom prst="rect">
            <a:avLst/>
          </a:prstGeom>
        </p:spPr>
        <p:txBody>
          <a:bodyPr>
            <a:no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01</a:t>
            </a:r>
          </a:p>
        </p:txBody>
      </p:sp>
      <p:sp>
        <p:nvSpPr>
          <p:cNvPr id="20" name="Text Placeholder 11">
            <a:extLst>
              <a:ext uri="{FF2B5EF4-FFF2-40B4-BE49-F238E27FC236}">
                <a16:creationId xmlns:a16="http://schemas.microsoft.com/office/drawing/2014/main" id="{D063535B-A7D0-15D4-B5A1-594D2F4162A5}"/>
              </a:ext>
            </a:extLst>
          </p:cNvPr>
          <p:cNvSpPr>
            <a:spLocks noGrp="1"/>
          </p:cNvSpPr>
          <p:nvPr>
            <p:ph type="body" sz="quarter" idx="47" hasCustomPrompt="1"/>
          </p:nvPr>
        </p:nvSpPr>
        <p:spPr>
          <a:xfrm>
            <a:off x="6258303" y="863473"/>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05</a:t>
            </a:r>
          </a:p>
        </p:txBody>
      </p:sp>
      <p:sp>
        <p:nvSpPr>
          <p:cNvPr id="22" name="Text Placeholder 11">
            <a:extLst>
              <a:ext uri="{FF2B5EF4-FFF2-40B4-BE49-F238E27FC236}">
                <a16:creationId xmlns:a16="http://schemas.microsoft.com/office/drawing/2014/main" id="{8D9099A6-3B0A-9464-367E-D5A8E455A408}"/>
              </a:ext>
            </a:extLst>
          </p:cNvPr>
          <p:cNvSpPr>
            <a:spLocks noGrp="1"/>
          </p:cNvSpPr>
          <p:nvPr>
            <p:ph type="body" sz="quarter" idx="48" hasCustomPrompt="1"/>
          </p:nvPr>
        </p:nvSpPr>
        <p:spPr>
          <a:xfrm>
            <a:off x="3269338" y="2252425"/>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02</a:t>
            </a:r>
          </a:p>
        </p:txBody>
      </p:sp>
      <p:sp>
        <p:nvSpPr>
          <p:cNvPr id="23" name="Text Placeholder 11">
            <a:extLst>
              <a:ext uri="{FF2B5EF4-FFF2-40B4-BE49-F238E27FC236}">
                <a16:creationId xmlns:a16="http://schemas.microsoft.com/office/drawing/2014/main" id="{07AC5969-ACBC-CD3B-958B-C4688327203B}"/>
              </a:ext>
            </a:extLst>
          </p:cNvPr>
          <p:cNvSpPr>
            <a:spLocks noGrp="1"/>
          </p:cNvSpPr>
          <p:nvPr>
            <p:ph type="body" sz="quarter" idx="49" hasCustomPrompt="1"/>
          </p:nvPr>
        </p:nvSpPr>
        <p:spPr>
          <a:xfrm>
            <a:off x="6258303" y="2252425"/>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06</a:t>
            </a:r>
          </a:p>
        </p:txBody>
      </p:sp>
      <p:sp>
        <p:nvSpPr>
          <p:cNvPr id="24" name="Text Placeholder 11">
            <a:extLst>
              <a:ext uri="{FF2B5EF4-FFF2-40B4-BE49-F238E27FC236}">
                <a16:creationId xmlns:a16="http://schemas.microsoft.com/office/drawing/2014/main" id="{AB03BDC5-976E-FC84-E7E5-F83B89DAEC42}"/>
              </a:ext>
            </a:extLst>
          </p:cNvPr>
          <p:cNvSpPr>
            <a:spLocks noGrp="1"/>
          </p:cNvSpPr>
          <p:nvPr>
            <p:ph type="body" sz="quarter" idx="50" hasCustomPrompt="1"/>
          </p:nvPr>
        </p:nvSpPr>
        <p:spPr>
          <a:xfrm>
            <a:off x="3269338" y="3635926"/>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03</a:t>
            </a:r>
          </a:p>
        </p:txBody>
      </p:sp>
      <p:sp>
        <p:nvSpPr>
          <p:cNvPr id="25" name="Text Placeholder 11">
            <a:extLst>
              <a:ext uri="{FF2B5EF4-FFF2-40B4-BE49-F238E27FC236}">
                <a16:creationId xmlns:a16="http://schemas.microsoft.com/office/drawing/2014/main" id="{DD404668-7BFF-9D81-116D-D664F55583DC}"/>
              </a:ext>
            </a:extLst>
          </p:cNvPr>
          <p:cNvSpPr>
            <a:spLocks noGrp="1"/>
          </p:cNvSpPr>
          <p:nvPr>
            <p:ph type="body" sz="quarter" idx="51" hasCustomPrompt="1"/>
          </p:nvPr>
        </p:nvSpPr>
        <p:spPr>
          <a:xfrm>
            <a:off x="6258303" y="3635926"/>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07</a:t>
            </a:r>
          </a:p>
        </p:txBody>
      </p:sp>
      <p:sp>
        <p:nvSpPr>
          <p:cNvPr id="26" name="Text Placeholder 11">
            <a:extLst>
              <a:ext uri="{FF2B5EF4-FFF2-40B4-BE49-F238E27FC236}">
                <a16:creationId xmlns:a16="http://schemas.microsoft.com/office/drawing/2014/main" id="{EF450C48-9DBC-7E11-76BF-521C525AD0C0}"/>
              </a:ext>
            </a:extLst>
          </p:cNvPr>
          <p:cNvSpPr>
            <a:spLocks noGrp="1"/>
          </p:cNvSpPr>
          <p:nvPr>
            <p:ph type="body" sz="quarter" idx="52" hasCustomPrompt="1"/>
          </p:nvPr>
        </p:nvSpPr>
        <p:spPr>
          <a:xfrm>
            <a:off x="3269338" y="5058351"/>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04</a:t>
            </a:r>
          </a:p>
        </p:txBody>
      </p:sp>
      <p:sp>
        <p:nvSpPr>
          <p:cNvPr id="27" name="Text Placeholder 11">
            <a:extLst>
              <a:ext uri="{FF2B5EF4-FFF2-40B4-BE49-F238E27FC236}">
                <a16:creationId xmlns:a16="http://schemas.microsoft.com/office/drawing/2014/main" id="{C59416B7-40A3-0E61-131F-614A2055DC63}"/>
              </a:ext>
            </a:extLst>
          </p:cNvPr>
          <p:cNvSpPr>
            <a:spLocks noGrp="1"/>
          </p:cNvSpPr>
          <p:nvPr>
            <p:ph type="body" sz="quarter" idx="53" hasCustomPrompt="1"/>
          </p:nvPr>
        </p:nvSpPr>
        <p:spPr>
          <a:xfrm>
            <a:off x="6258303" y="5058351"/>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08</a:t>
            </a:r>
          </a:p>
        </p:txBody>
      </p:sp>
      <p:pic>
        <p:nvPicPr>
          <p:cNvPr id="6" name="Picture 5" descr="A purple and black background&#10;&#10;Description automatically generated">
            <a:extLst>
              <a:ext uri="{FF2B5EF4-FFF2-40B4-BE49-F238E27FC236}">
                <a16:creationId xmlns:a16="http://schemas.microsoft.com/office/drawing/2014/main" id="{CD9F75BE-DAD4-4F66-1FF8-CE254B923BFB}"/>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2" name="Title 1">
            <a:extLst>
              <a:ext uri="{FF2B5EF4-FFF2-40B4-BE49-F238E27FC236}">
                <a16:creationId xmlns:a16="http://schemas.microsoft.com/office/drawing/2014/main" id="{49DAE953-92F2-49A6-BACF-75F3AE4AB7FD}"/>
              </a:ext>
            </a:extLst>
          </p:cNvPr>
          <p:cNvSpPr>
            <a:spLocks noGrp="1"/>
          </p:cNvSpPr>
          <p:nvPr>
            <p:ph type="title" hasCustomPrompt="1"/>
          </p:nvPr>
        </p:nvSpPr>
        <p:spPr>
          <a:xfrm>
            <a:off x="563880" y="863473"/>
            <a:ext cx="2029968" cy="724535"/>
          </a:xfrm>
        </p:spPr>
        <p:txBody>
          <a:bodyPr/>
          <a:lstStyle>
            <a:lvl1pPr>
              <a:defRPr>
                <a:gradFill flip="none" rotWithShape="1">
                  <a:gsLst>
                    <a:gs pos="100000">
                      <a:schemeClr val="accent2"/>
                    </a:gs>
                    <a:gs pos="0">
                      <a:schemeClr val="accent4"/>
                    </a:gs>
                  </a:gsLst>
                  <a:lin ang="2700000" scaled="1"/>
                  <a:tileRect/>
                </a:gradFill>
              </a:defRPr>
            </a:lvl1pPr>
          </a:lstStyle>
          <a:p>
            <a:r>
              <a:rPr lang="en-US"/>
              <a:t>Agenda</a:t>
            </a:r>
          </a:p>
        </p:txBody>
      </p:sp>
    </p:spTree>
    <p:extLst>
      <p:ext uri="{BB962C8B-B14F-4D97-AF65-F5344CB8AC3E}">
        <p14:creationId xmlns:p14="http://schemas.microsoft.com/office/powerpoint/2010/main" val="20577965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Slide 1">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sp>
        <p:nvSpPr>
          <p:cNvPr id="3" name="Title 2">
            <a:extLst>
              <a:ext uri="{FF2B5EF4-FFF2-40B4-BE49-F238E27FC236}">
                <a16:creationId xmlns:a16="http://schemas.microsoft.com/office/drawing/2014/main" id="{7D28E221-4C6F-0ECF-FF86-1B96135B1A77}"/>
              </a:ext>
            </a:extLst>
          </p:cNvPr>
          <p:cNvSpPr>
            <a:spLocks noGrp="1"/>
          </p:cNvSpPr>
          <p:nvPr>
            <p:ph type="title" hasCustomPrompt="1"/>
          </p:nvPr>
        </p:nvSpPr>
        <p:spPr>
          <a:xfrm>
            <a:off x="7199551" y="2190157"/>
            <a:ext cx="4420949" cy="2477683"/>
          </a:xfrm>
        </p:spPr>
        <p:txBody>
          <a:bodyPr anchor="ctr"/>
          <a:lstStyle>
            <a:lvl1pPr>
              <a:defRPr>
                <a:solidFill>
                  <a:schemeClr val="tx1"/>
                </a:solidFill>
              </a:defRPr>
            </a:lvl1pPr>
          </a:lstStyle>
          <a:p>
            <a:r>
              <a:rPr lang="en-US"/>
              <a:t>Section divider title</a:t>
            </a:r>
          </a:p>
        </p:txBody>
      </p:sp>
    </p:spTree>
    <p:extLst>
      <p:ext uri="{BB962C8B-B14F-4D97-AF65-F5344CB8AC3E}">
        <p14:creationId xmlns:p14="http://schemas.microsoft.com/office/powerpoint/2010/main" val="170879559"/>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Slide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sp>
        <p:nvSpPr>
          <p:cNvPr id="2" name="Title 2">
            <a:extLst>
              <a:ext uri="{FF2B5EF4-FFF2-40B4-BE49-F238E27FC236}">
                <a16:creationId xmlns:a16="http://schemas.microsoft.com/office/drawing/2014/main" id="{8581F21C-1E1E-67F7-A265-A36DAE615C08}"/>
              </a:ext>
            </a:extLst>
          </p:cNvPr>
          <p:cNvSpPr>
            <a:spLocks noGrp="1"/>
          </p:cNvSpPr>
          <p:nvPr>
            <p:ph type="title" hasCustomPrompt="1"/>
          </p:nvPr>
        </p:nvSpPr>
        <p:spPr>
          <a:xfrm>
            <a:off x="7199551" y="2190157"/>
            <a:ext cx="4420949" cy="2477683"/>
          </a:xfrm>
        </p:spPr>
        <p:txBody>
          <a:bodyPr anchor="ctr"/>
          <a:lstStyle>
            <a:lvl1pPr>
              <a:defRPr>
                <a:solidFill>
                  <a:schemeClr val="tx1"/>
                </a:solidFill>
              </a:defRPr>
            </a:lvl1pPr>
          </a:lstStyle>
          <a:p>
            <a:r>
              <a:rPr lang="en-US"/>
              <a:t>Section divider title</a:t>
            </a:r>
          </a:p>
        </p:txBody>
      </p:sp>
      <p:pic>
        <p:nvPicPr>
          <p:cNvPr id="3" name="Graphic 2">
            <a:extLst>
              <a:ext uri="{FF2B5EF4-FFF2-40B4-BE49-F238E27FC236}">
                <a16:creationId xmlns:a16="http://schemas.microsoft.com/office/drawing/2014/main" id="{1D0B648A-08EF-AC0F-4C9F-2FA2DE036A8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0537" y="500591"/>
            <a:ext cx="2172159" cy="458730"/>
          </a:xfrm>
          <a:prstGeom prst="rect">
            <a:avLst/>
          </a:prstGeom>
        </p:spPr>
      </p:pic>
    </p:spTree>
    <p:extLst>
      <p:ext uri="{BB962C8B-B14F-4D97-AF65-F5344CB8AC3E}">
        <p14:creationId xmlns:p14="http://schemas.microsoft.com/office/powerpoint/2010/main" val="326358532"/>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a:lstStyle/>
          <a:p>
            <a:r>
              <a:rPr lang="en-US"/>
              <a:t>Click to edit Master title style</a:t>
            </a:r>
          </a:p>
        </p:txBody>
      </p:sp>
      <p:sp>
        <p:nvSpPr>
          <p:cNvPr id="7" name="Slide Number Placeholder 5">
            <a:extLst>
              <a:ext uri="{FF2B5EF4-FFF2-40B4-BE49-F238E27FC236}">
                <a16:creationId xmlns:a16="http://schemas.microsoft.com/office/drawing/2014/main" id="{D8ACE297-F2E7-E87F-509F-3DAD12273B5E}"/>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8" name="Footer Placeholder 9">
            <a:extLst>
              <a:ext uri="{FF2B5EF4-FFF2-40B4-BE49-F238E27FC236}">
                <a16:creationId xmlns:a16="http://schemas.microsoft.com/office/drawing/2014/main" id="{B8255F30-6F8B-FCE8-A902-FCCF3BB5A611}"/>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14928633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6" name="Picture 25" descr="A blue and purple object on top of a blue circle&#10;&#10;Description automatically generated">
            <a:extLst>
              <a:ext uri="{FF2B5EF4-FFF2-40B4-BE49-F238E27FC236}">
                <a16:creationId xmlns:a16="http://schemas.microsoft.com/office/drawing/2014/main" id="{5323580E-84A5-A4D7-5FC9-03874243030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D214F5AB-6ACF-CEA7-9333-C20A75F44364}"/>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33" name="Subtitle 2">
            <a:extLst>
              <a:ext uri="{FF2B5EF4-FFF2-40B4-BE49-F238E27FC236}">
                <a16:creationId xmlns:a16="http://schemas.microsoft.com/office/drawing/2014/main" id="{4E6BBA1F-6503-0114-8689-6C32B5BA17E1}"/>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MS logo gray - EMF" descr="Microsoft logo, gray text version">
            <a:extLst>
              <a:ext uri="{FF2B5EF4-FFF2-40B4-BE49-F238E27FC236}">
                <a16:creationId xmlns:a16="http://schemas.microsoft.com/office/drawing/2014/main" id="{2ADF57CA-CFF6-5009-8518-F224917FBE43}"/>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2" name="Graphic 1">
            <a:extLst>
              <a:ext uri="{FF2B5EF4-FFF2-40B4-BE49-F238E27FC236}">
                <a16:creationId xmlns:a16="http://schemas.microsoft.com/office/drawing/2014/main" id="{F6B7CBFE-758D-C1A7-840F-CACBE092584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2613875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with Subtitle and Content">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563563" y="1223009"/>
            <a:ext cx="11064557" cy="365126"/>
          </a:xfrm>
          <a:prstGeom prst="rect">
            <a:avLst/>
          </a:prstGeom>
        </p:spPr>
        <p:txBody>
          <a:bodyPr>
            <a:noAutofit/>
          </a:bodyPr>
          <a:lstStyle>
            <a:lvl1pPr marL="0" indent="0" algn="l">
              <a:buNone/>
              <a:defRPr sz="1800" b="0" i="0">
                <a:solidFill>
                  <a:schemeClr val="tx1"/>
                </a:solidFill>
                <a:latin typeface="Segoe Sans Text Light" pitchFamily="2" charset="0"/>
                <a:cs typeface="Segoe Sans Text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pic>
        <p:nvPicPr>
          <p:cNvPr id="8" name="Picture 7" descr="A close up of a glass&#10;&#10;Description automatically generated">
            <a:extLst>
              <a:ext uri="{FF2B5EF4-FFF2-40B4-BE49-F238E27FC236}">
                <a16:creationId xmlns:a16="http://schemas.microsoft.com/office/drawing/2014/main" id="{2896E0AE-371E-4494-6ADA-5BAFA49B1C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p:spPr>
      </p:pic>
      <p:sp>
        <p:nvSpPr>
          <p:cNvPr id="7" name="Title 6">
            <a:extLst>
              <a:ext uri="{FF2B5EF4-FFF2-40B4-BE49-F238E27FC236}">
                <a16:creationId xmlns:a16="http://schemas.microsoft.com/office/drawing/2014/main" id="{BEB4FFFB-ABF9-18E8-B222-740ACF8838B9}"/>
              </a:ext>
            </a:extLst>
          </p:cNvPr>
          <p:cNvSpPr>
            <a:spLocks noGrp="1"/>
          </p:cNvSpPr>
          <p:nvPr>
            <p:ph type="title"/>
          </p:nvPr>
        </p:nvSpPr>
        <p:spPr/>
        <p:txBody>
          <a:bodyPr/>
          <a:lstStyle/>
          <a:p>
            <a:r>
              <a:rPr lang="en-US"/>
              <a:t>Click to edit Master title style</a:t>
            </a:r>
          </a:p>
        </p:txBody>
      </p:sp>
      <p:sp>
        <p:nvSpPr>
          <p:cNvPr id="11" name="Text Placeholder 10">
            <a:extLst>
              <a:ext uri="{FF2B5EF4-FFF2-40B4-BE49-F238E27FC236}">
                <a16:creationId xmlns:a16="http://schemas.microsoft.com/office/drawing/2014/main" id="{2297EC21-F422-BB5B-41E8-F1281900949D}"/>
              </a:ext>
            </a:extLst>
          </p:cNvPr>
          <p:cNvSpPr>
            <a:spLocks noGrp="1"/>
          </p:cNvSpPr>
          <p:nvPr>
            <p:ph type="body" sz="quarter" idx="27"/>
          </p:nvPr>
        </p:nvSpPr>
        <p:spPr>
          <a:xfrm>
            <a:off x="563563" y="1820863"/>
            <a:ext cx="11064875" cy="4359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684FD46D-36D2-D765-D6B7-9CC0DEB3769F}"/>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D1346675-FB07-E6CE-C94A-9F3E07FAB7A9}"/>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25938373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F800DD-8F1F-3331-35FB-EEA18801B1F2}"/>
              </a:ext>
            </a:extLst>
          </p:cNvPr>
          <p:cNvSpPr>
            <a:spLocks noGrp="1"/>
          </p:cNvSpPr>
          <p:nvPr>
            <p:ph type="title"/>
          </p:nvPr>
        </p:nvSpPr>
        <p:spPr/>
        <p:txBody>
          <a:bodyPr/>
          <a:lstStyle/>
          <a:p>
            <a:r>
              <a:rPr lang="en-US"/>
              <a:t>Click to edit Master title style</a:t>
            </a:r>
          </a:p>
        </p:txBody>
      </p:sp>
      <p:sp>
        <p:nvSpPr>
          <p:cNvPr id="10" name="Text Placeholder 9">
            <a:extLst>
              <a:ext uri="{FF2B5EF4-FFF2-40B4-BE49-F238E27FC236}">
                <a16:creationId xmlns:a16="http://schemas.microsoft.com/office/drawing/2014/main" id="{5C0C56A3-063A-B656-5130-DFB2E1C43D4B}"/>
              </a:ext>
            </a:extLst>
          </p:cNvPr>
          <p:cNvSpPr>
            <a:spLocks noGrp="1"/>
          </p:cNvSpPr>
          <p:nvPr>
            <p:ph type="body" sz="quarter" idx="27"/>
          </p:nvPr>
        </p:nvSpPr>
        <p:spPr>
          <a:xfrm>
            <a:off x="563563" y="1447800"/>
            <a:ext cx="1106487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2959BCF0-0006-8488-DE72-FADEA02D1F58}"/>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2" name="Footer Placeholder 9">
            <a:extLst>
              <a:ext uri="{FF2B5EF4-FFF2-40B4-BE49-F238E27FC236}">
                <a16:creationId xmlns:a16="http://schemas.microsoft.com/office/drawing/2014/main" id="{B7E18E04-D6A3-2A74-9E1C-B040070158E4}"/>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280213738"/>
      </p:ext>
    </p:extLst>
  </p:cSld>
  <p:clrMapOvr>
    <a:masterClrMapping/>
  </p:clrMapOvr>
  <p:transition>
    <p:fade/>
  </p:transition>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pic>
        <p:nvPicPr>
          <p:cNvPr id="4" name="Picture 3" descr="A close up of a glass&#10;&#10;Description automatically generated">
            <a:extLst>
              <a:ext uri="{FF2B5EF4-FFF2-40B4-BE49-F238E27FC236}">
                <a16:creationId xmlns:a16="http://schemas.microsoft.com/office/drawing/2014/main" id="{D149E65F-47FA-B314-92C8-06F86A16E04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p:spPr>
      </p:pic>
      <p:sp>
        <p:nvSpPr>
          <p:cNvPr id="8" name="Title 7">
            <a:extLst>
              <a:ext uri="{FF2B5EF4-FFF2-40B4-BE49-F238E27FC236}">
                <a16:creationId xmlns:a16="http://schemas.microsoft.com/office/drawing/2014/main" id="{4976726F-98A2-3B2A-8513-9F5D25D63FDA}"/>
              </a:ext>
            </a:extLst>
          </p:cNvPr>
          <p:cNvSpPr>
            <a:spLocks noGrp="1"/>
          </p:cNvSpPr>
          <p:nvPr>
            <p:ph type="title"/>
          </p:nvPr>
        </p:nvSpPr>
        <p:spPr/>
        <p:txBody>
          <a:bodyPr/>
          <a:lstStyle/>
          <a:p>
            <a:r>
              <a:rPr lang="en-US"/>
              <a:t>Click to edit Master title style</a:t>
            </a:r>
          </a:p>
        </p:txBody>
      </p:sp>
      <p:sp>
        <p:nvSpPr>
          <p:cNvPr id="11" name="Content Placeholder 10">
            <a:extLst>
              <a:ext uri="{FF2B5EF4-FFF2-40B4-BE49-F238E27FC236}">
                <a16:creationId xmlns:a16="http://schemas.microsoft.com/office/drawing/2014/main" id="{4305D88A-09EA-3B57-EB7C-B55B88ECDD71}"/>
              </a:ext>
            </a:extLst>
          </p:cNvPr>
          <p:cNvSpPr>
            <a:spLocks noGrp="1"/>
          </p:cNvSpPr>
          <p:nvPr>
            <p:ph sz="quarter" idx="27"/>
          </p:nvPr>
        </p:nvSpPr>
        <p:spPr>
          <a:xfrm>
            <a:off x="563564"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FBC8A560-6BB2-8E69-1177-186B4F67AA79}"/>
              </a:ext>
            </a:extLst>
          </p:cNvPr>
          <p:cNvSpPr>
            <a:spLocks noGrp="1"/>
          </p:cNvSpPr>
          <p:nvPr>
            <p:ph sz="quarter" idx="28"/>
          </p:nvPr>
        </p:nvSpPr>
        <p:spPr>
          <a:xfrm>
            <a:off x="6395340"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a:extLst>
              <a:ext uri="{FF2B5EF4-FFF2-40B4-BE49-F238E27FC236}">
                <a16:creationId xmlns:a16="http://schemas.microsoft.com/office/drawing/2014/main" id="{EF9AC4B6-3C6D-FF0E-D3E7-0A439742CAE1}"/>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4" name="Footer Placeholder 9">
            <a:extLst>
              <a:ext uri="{FF2B5EF4-FFF2-40B4-BE49-F238E27FC236}">
                <a16:creationId xmlns:a16="http://schemas.microsoft.com/office/drawing/2014/main" id="{CC349969-4152-90AA-1CC7-2A19CF0079DD}"/>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1350401106"/>
      </p:ext>
    </p:extLst>
  </p:cSld>
  <p:clrMapOvr>
    <a:masterClrMapping/>
  </p:clrMapOvr>
  <p:transition>
    <p:fade/>
  </p:transition>
  <p:extLst>
    <p:ext uri="{DCECCB84-F9BA-43D5-87BE-67443E8EF086}">
      <p15:sldGuideLst xmlns:p15="http://schemas.microsoft.com/office/powerpoint/2012/main">
        <p15:guide id="4" pos="3660">
          <p15:clr>
            <a:srgbClr val="5ACBF0"/>
          </p15:clr>
        </p15:guide>
        <p15:guide id="5" pos="402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990334F-64A4-97A6-3FCA-1FCAEE0A68CC}"/>
              </a:ext>
            </a:extLst>
          </p:cNvPr>
          <p:cNvSpPr>
            <a:spLocks noGrp="1"/>
          </p:cNvSpPr>
          <p:nvPr>
            <p:ph type="body" sz="quarter" idx="20"/>
          </p:nvPr>
        </p:nvSpPr>
        <p:spPr>
          <a:xfrm>
            <a:off x="563563" y="1446821"/>
            <a:ext cx="329406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56B23FC0-F06F-3CFF-2466-B04AA6D8F046}"/>
              </a:ext>
            </a:extLst>
          </p:cNvPr>
          <p:cNvSpPr>
            <a:spLocks noGrp="1"/>
          </p:cNvSpPr>
          <p:nvPr>
            <p:ph type="body" sz="quarter" idx="21"/>
          </p:nvPr>
        </p:nvSpPr>
        <p:spPr>
          <a:xfrm>
            <a:off x="4463796" y="1446821"/>
            <a:ext cx="329071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8" name="Text Placeholder 7">
            <a:extLst>
              <a:ext uri="{FF2B5EF4-FFF2-40B4-BE49-F238E27FC236}">
                <a16:creationId xmlns:a16="http://schemas.microsoft.com/office/drawing/2014/main" id="{E92F2B7C-E744-4E83-C681-FFA2C221F7F6}"/>
              </a:ext>
            </a:extLst>
          </p:cNvPr>
          <p:cNvSpPr>
            <a:spLocks noGrp="1"/>
          </p:cNvSpPr>
          <p:nvPr>
            <p:ph type="body" sz="quarter" idx="22"/>
          </p:nvPr>
        </p:nvSpPr>
        <p:spPr>
          <a:xfrm>
            <a:off x="8344509" y="1446821"/>
            <a:ext cx="3284519"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itle 8">
            <a:extLst>
              <a:ext uri="{FF2B5EF4-FFF2-40B4-BE49-F238E27FC236}">
                <a16:creationId xmlns:a16="http://schemas.microsoft.com/office/drawing/2014/main" id="{2E626CE3-F83B-3830-0273-991375D97E18}"/>
              </a:ext>
            </a:extLst>
          </p:cNvPr>
          <p:cNvSpPr>
            <a:spLocks noGrp="1"/>
          </p:cNvSpPr>
          <p:nvPr>
            <p:ph type="title"/>
          </p:nvPr>
        </p:nvSpPr>
        <p:spPr/>
        <p:txBody>
          <a:bodyPr/>
          <a:lstStyle/>
          <a:p>
            <a:r>
              <a:rPr lang="en-US"/>
              <a:t>Click to edit Master title style</a:t>
            </a:r>
          </a:p>
        </p:txBody>
      </p:sp>
      <p:sp>
        <p:nvSpPr>
          <p:cNvPr id="11" name="Text Placeholder 10">
            <a:extLst>
              <a:ext uri="{FF2B5EF4-FFF2-40B4-BE49-F238E27FC236}">
                <a16:creationId xmlns:a16="http://schemas.microsoft.com/office/drawing/2014/main" id="{7BAE9E32-8B40-CF6D-3825-5BAB68576309}"/>
              </a:ext>
            </a:extLst>
          </p:cNvPr>
          <p:cNvSpPr>
            <a:spLocks noGrp="1"/>
          </p:cNvSpPr>
          <p:nvPr>
            <p:ph type="body" sz="quarter" idx="27"/>
          </p:nvPr>
        </p:nvSpPr>
        <p:spPr>
          <a:xfrm>
            <a:off x="563563"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0">
            <a:extLst>
              <a:ext uri="{FF2B5EF4-FFF2-40B4-BE49-F238E27FC236}">
                <a16:creationId xmlns:a16="http://schemas.microsoft.com/office/drawing/2014/main" id="{0C699655-E77D-B8E7-3A11-AEDDA75D9090}"/>
              </a:ext>
            </a:extLst>
          </p:cNvPr>
          <p:cNvSpPr>
            <a:spLocks noGrp="1"/>
          </p:cNvSpPr>
          <p:nvPr>
            <p:ph type="body" sz="quarter" idx="28"/>
          </p:nvPr>
        </p:nvSpPr>
        <p:spPr>
          <a:xfrm>
            <a:off x="4460446"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DABAABF-23BF-DB0A-F245-8A52C4375FEB}"/>
              </a:ext>
            </a:extLst>
          </p:cNvPr>
          <p:cNvSpPr>
            <a:spLocks noGrp="1"/>
          </p:cNvSpPr>
          <p:nvPr>
            <p:ph type="body" sz="quarter" idx="29"/>
          </p:nvPr>
        </p:nvSpPr>
        <p:spPr>
          <a:xfrm>
            <a:off x="8348783" y="2282825"/>
            <a:ext cx="3280263"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lide Number Placeholder 5">
            <a:extLst>
              <a:ext uri="{FF2B5EF4-FFF2-40B4-BE49-F238E27FC236}">
                <a16:creationId xmlns:a16="http://schemas.microsoft.com/office/drawing/2014/main" id="{915A1F00-762C-2767-C4A6-8D184491BC11}"/>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5" name="Footer Placeholder 9">
            <a:extLst>
              <a:ext uri="{FF2B5EF4-FFF2-40B4-BE49-F238E27FC236}">
                <a16:creationId xmlns:a16="http://schemas.microsoft.com/office/drawing/2014/main" id="{161BBF73-28E0-73AF-9738-B191E0DCFEE7}"/>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591122636"/>
      </p:ext>
    </p:extLst>
  </p:cSld>
  <p:clrMapOvr>
    <a:masterClrMapping/>
  </p:clrMapOvr>
  <p:transition>
    <p:fade/>
  </p:transition>
  <p:extLst>
    <p:ext uri="{DCECCB84-F9BA-43D5-87BE-67443E8EF086}">
      <p15:sldGuideLst xmlns:p15="http://schemas.microsoft.com/office/powerpoint/2012/main">
        <p15:guide id="6" pos="2430">
          <p15:clr>
            <a:srgbClr val="5ACBF0"/>
          </p15:clr>
        </p15:guide>
        <p15:guide id="7" pos="2797">
          <p15:clr>
            <a:srgbClr val="5ACBF0"/>
          </p15:clr>
        </p15:guide>
        <p15:guide id="8" pos="4883">
          <p15:clr>
            <a:srgbClr val="5ACBF0"/>
          </p15:clr>
        </p15:guide>
        <p15:guide id="9" pos="525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pic>
        <p:nvPicPr>
          <p:cNvPr id="3" name="Picture 2" descr="A close up of a glass&#10;&#10;Description automatically generated">
            <a:extLst>
              <a:ext uri="{FF2B5EF4-FFF2-40B4-BE49-F238E27FC236}">
                <a16:creationId xmlns:a16="http://schemas.microsoft.com/office/drawing/2014/main" id="{5BE4BD72-7608-5CA9-94E4-965E1CC54E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p:spPr>
      </p:pic>
      <p:sp>
        <p:nvSpPr>
          <p:cNvPr id="8" name="Text Placeholder 3">
            <a:extLst>
              <a:ext uri="{FF2B5EF4-FFF2-40B4-BE49-F238E27FC236}">
                <a16:creationId xmlns:a16="http://schemas.microsoft.com/office/drawing/2014/main" id="{1243C703-78B9-06C4-F3ED-44D632DB7B34}"/>
              </a:ext>
            </a:extLst>
          </p:cNvPr>
          <p:cNvSpPr>
            <a:spLocks noGrp="1"/>
          </p:cNvSpPr>
          <p:nvPr>
            <p:ph type="body" sz="quarter" idx="27"/>
          </p:nvPr>
        </p:nvSpPr>
        <p:spPr>
          <a:xfrm>
            <a:off x="562257" y="1446821"/>
            <a:ext cx="255054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ext Placeholder 10">
            <a:extLst>
              <a:ext uri="{FF2B5EF4-FFF2-40B4-BE49-F238E27FC236}">
                <a16:creationId xmlns:a16="http://schemas.microsoft.com/office/drawing/2014/main" id="{FE38F48C-80FE-5AFD-8E54-402A008BC2D5}"/>
              </a:ext>
            </a:extLst>
          </p:cNvPr>
          <p:cNvSpPr>
            <a:spLocks noGrp="1"/>
          </p:cNvSpPr>
          <p:nvPr>
            <p:ph type="body" sz="quarter" idx="28"/>
          </p:nvPr>
        </p:nvSpPr>
        <p:spPr>
          <a:xfrm>
            <a:off x="563563" y="2282825"/>
            <a:ext cx="255054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6B3F605-6068-C5EC-E199-296BA16A65F3}"/>
              </a:ext>
            </a:extLst>
          </p:cNvPr>
          <p:cNvSpPr>
            <a:spLocks noGrp="1"/>
          </p:cNvSpPr>
          <p:nvPr>
            <p:ph type="body" sz="quarter" idx="29"/>
          </p:nvPr>
        </p:nvSpPr>
        <p:spPr>
          <a:xfrm>
            <a:off x="3413875" y="1446821"/>
            <a:ext cx="2527581"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3D05DEA1-2F93-3214-204E-1E6081CA43D3}"/>
              </a:ext>
            </a:extLst>
          </p:cNvPr>
          <p:cNvSpPr>
            <a:spLocks noGrp="1"/>
          </p:cNvSpPr>
          <p:nvPr>
            <p:ph type="body" sz="quarter" idx="30"/>
          </p:nvPr>
        </p:nvSpPr>
        <p:spPr>
          <a:xfrm>
            <a:off x="3413875"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AEA10BE5-BA92-45E1-3EF8-B87E9562C0DE}"/>
              </a:ext>
            </a:extLst>
          </p:cNvPr>
          <p:cNvSpPr>
            <a:spLocks noGrp="1"/>
          </p:cNvSpPr>
          <p:nvPr>
            <p:ph type="body" sz="quarter" idx="31"/>
          </p:nvPr>
        </p:nvSpPr>
        <p:spPr>
          <a:xfrm>
            <a:off x="6259624" y="1446821"/>
            <a:ext cx="2527581"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3" name="Text Placeholder 10">
            <a:extLst>
              <a:ext uri="{FF2B5EF4-FFF2-40B4-BE49-F238E27FC236}">
                <a16:creationId xmlns:a16="http://schemas.microsoft.com/office/drawing/2014/main" id="{B17389F2-5FE2-94C1-9426-476787C28B07}"/>
              </a:ext>
            </a:extLst>
          </p:cNvPr>
          <p:cNvSpPr>
            <a:spLocks noGrp="1"/>
          </p:cNvSpPr>
          <p:nvPr>
            <p:ph type="body" sz="quarter" idx="32"/>
          </p:nvPr>
        </p:nvSpPr>
        <p:spPr>
          <a:xfrm>
            <a:off x="6259624"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a:extLst>
              <a:ext uri="{FF2B5EF4-FFF2-40B4-BE49-F238E27FC236}">
                <a16:creationId xmlns:a16="http://schemas.microsoft.com/office/drawing/2014/main" id="{BDA6DEC2-11DB-9464-72A0-9E0A33B082EC}"/>
              </a:ext>
            </a:extLst>
          </p:cNvPr>
          <p:cNvSpPr>
            <a:spLocks noGrp="1"/>
          </p:cNvSpPr>
          <p:nvPr>
            <p:ph type="body" sz="quarter" idx="33"/>
          </p:nvPr>
        </p:nvSpPr>
        <p:spPr>
          <a:xfrm>
            <a:off x="9088282" y="1446821"/>
            <a:ext cx="2538526"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5" name="Text Placeholder 10">
            <a:extLst>
              <a:ext uri="{FF2B5EF4-FFF2-40B4-BE49-F238E27FC236}">
                <a16:creationId xmlns:a16="http://schemas.microsoft.com/office/drawing/2014/main" id="{BB801C5F-E8CC-662A-B118-FB25B4E4A3F8}"/>
              </a:ext>
            </a:extLst>
          </p:cNvPr>
          <p:cNvSpPr>
            <a:spLocks noGrp="1"/>
          </p:cNvSpPr>
          <p:nvPr>
            <p:ph type="body" sz="quarter" idx="34"/>
          </p:nvPr>
        </p:nvSpPr>
        <p:spPr>
          <a:xfrm>
            <a:off x="9088280" y="2282825"/>
            <a:ext cx="2539840"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1D2BDB62-F348-E3D6-C88D-6E8EDC7E7642}"/>
              </a:ext>
            </a:extLst>
          </p:cNvPr>
          <p:cNvSpPr>
            <a:spLocks noGrp="1"/>
          </p:cNvSpPr>
          <p:nvPr>
            <p:ph type="title"/>
          </p:nvPr>
        </p:nvSpPr>
        <p:spPr/>
        <p:txBody>
          <a:bodyPr/>
          <a:lstStyle/>
          <a:p>
            <a:r>
              <a:rPr lang="en-US"/>
              <a:t>Click to edit Master title style</a:t>
            </a:r>
          </a:p>
        </p:txBody>
      </p:sp>
      <p:sp>
        <p:nvSpPr>
          <p:cNvPr id="17" name="Slide Number Placeholder 5">
            <a:extLst>
              <a:ext uri="{FF2B5EF4-FFF2-40B4-BE49-F238E27FC236}">
                <a16:creationId xmlns:a16="http://schemas.microsoft.com/office/drawing/2014/main" id="{1F5B28C8-281E-D094-E9EB-96D795D8C027}"/>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8" name="Footer Placeholder 9">
            <a:extLst>
              <a:ext uri="{FF2B5EF4-FFF2-40B4-BE49-F238E27FC236}">
                <a16:creationId xmlns:a16="http://schemas.microsoft.com/office/drawing/2014/main" id="{3398597E-4444-1B32-B71E-50C2D1420258}"/>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337847502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 Large Statement Slide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5751A0-DF29-056E-594D-6E016C137F45}"/>
              </a:ext>
            </a:extLst>
          </p:cNvPr>
          <p:cNvPicPr>
            <a:picLocks noChangeAspect="1"/>
          </p:cNvPicPr>
          <p:nvPr userDrawn="1"/>
        </p:nvPicPr>
        <p:blipFill rotWithShape="1">
          <a:blip r:embed="rId2"/>
          <a:srcRect l="24025" t="15512" r="-4132" b="4381"/>
          <a:stretch/>
        </p:blipFill>
        <p:spPr>
          <a:xfrm>
            <a:off x="-1" y="2451848"/>
            <a:ext cx="3871913" cy="4352030"/>
          </a:xfrm>
          <a:prstGeom prst="rect">
            <a:avLst/>
          </a:prstGeom>
        </p:spPr>
      </p:pic>
      <p:sp>
        <p:nvSpPr>
          <p:cNvPr id="5" name="Title 4">
            <a:extLst>
              <a:ext uri="{FF2B5EF4-FFF2-40B4-BE49-F238E27FC236}">
                <a16:creationId xmlns:a16="http://schemas.microsoft.com/office/drawing/2014/main" id="{0161AB2F-44E5-E6DF-0983-D3EBD1F0DEBD}"/>
              </a:ext>
            </a:extLst>
          </p:cNvPr>
          <p:cNvSpPr>
            <a:spLocks noGrp="1"/>
          </p:cNvSpPr>
          <p:nvPr>
            <p:ph type="title" hasCustomPrompt="1"/>
          </p:nvPr>
        </p:nvSpPr>
        <p:spPr>
          <a:xfrm>
            <a:off x="563880" y="503396"/>
            <a:ext cx="3649980" cy="944404"/>
          </a:xfrm>
        </p:spPr>
        <p:txBody>
          <a:bodyPr/>
          <a:lstStyle/>
          <a:p>
            <a:r>
              <a:rPr lang="en-US"/>
              <a:t>Page title</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p:nvPr>
        </p:nvSpPr>
        <p:spPr>
          <a:xfrm>
            <a:off x="4447963" y="5900741"/>
            <a:ext cx="7172975" cy="279397"/>
          </a:xfrm>
          <a:prstGeom prst="rect">
            <a:avLst/>
          </a:prstGeom>
        </p:spPr>
        <p:txBody>
          <a:bodyPr>
            <a:normAutofit/>
          </a:bodyPr>
          <a:lstStyle>
            <a:lvl1pPr marL="0" indent="0">
              <a:buNone/>
              <a:defRPr sz="1000" b="1" i="0">
                <a:solidFill>
                  <a:schemeClr val="tx2"/>
                </a:solidFill>
                <a:latin typeface="Segoe Sans Small Semibold" pitchFamily="2" charset="0"/>
                <a:cs typeface="Segoe Sans Small Semibold" pitchFamily="2" charset="0"/>
              </a:defRPr>
            </a:lvl1pPr>
          </a:lstStyle>
          <a:p>
            <a:pPr lvl="0"/>
            <a:r>
              <a:rPr lang="en-US"/>
              <a:t>Click to edit Master text styles</a:t>
            </a:r>
          </a:p>
        </p:txBody>
      </p:sp>
      <p:sp>
        <p:nvSpPr>
          <p:cNvPr id="3" name="Text Placeholder 24">
            <a:extLst>
              <a:ext uri="{FF2B5EF4-FFF2-40B4-BE49-F238E27FC236}">
                <a16:creationId xmlns:a16="http://schemas.microsoft.com/office/drawing/2014/main" id="{7C213266-236D-8FDB-6BC7-EA330441FC90}"/>
              </a:ext>
            </a:extLst>
          </p:cNvPr>
          <p:cNvSpPr>
            <a:spLocks noGrp="1"/>
          </p:cNvSpPr>
          <p:nvPr>
            <p:ph type="body" sz="quarter" idx="28"/>
          </p:nvPr>
        </p:nvSpPr>
        <p:spPr>
          <a:xfrm>
            <a:off x="4447962" y="1447800"/>
            <a:ext cx="7172325" cy="322761"/>
          </a:xfrm>
          <a:prstGeom prst="rect">
            <a:avLst/>
          </a:prstGeom>
        </p:spPr>
        <p:txBody>
          <a:bodyPr>
            <a:normAutofit/>
          </a:bodyPr>
          <a:lstStyle>
            <a:lvl1pPr marL="0" indent="0">
              <a:buNone/>
              <a:defRPr sz="1400" b="1" i="0">
                <a:solidFill>
                  <a:schemeClr val="tx2"/>
                </a:solidFill>
                <a:latin typeface="Segoe Sans Small Semibold" pitchFamily="2" charset="0"/>
                <a:cs typeface="Segoe Sans Small Semibold" pitchFamily="2" charset="0"/>
              </a:defRPr>
            </a:lvl1pPr>
          </a:lstStyle>
          <a:p>
            <a:pPr lvl="0"/>
            <a:r>
              <a:rPr lang="en-US"/>
              <a:t>Click to edit Master text styles</a:t>
            </a:r>
          </a:p>
        </p:txBody>
      </p:sp>
      <p:sp>
        <p:nvSpPr>
          <p:cNvPr id="12" name="Slide Number Placeholder 5">
            <a:extLst>
              <a:ext uri="{FF2B5EF4-FFF2-40B4-BE49-F238E27FC236}">
                <a16:creationId xmlns:a16="http://schemas.microsoft.com/office/drawing/2014/main" id="{D2E2A619-0160-BA80-FD92-FDF07C5BE1E0}"/>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1C6277CC-A2E0-88EC-CDAB-33433357BB54}"/>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
        <p:nvSpPr>
          <p:cNvPr id="17" name="Text Placeholder 16">
            <a:extLst>
              <a:ext uri="{FF2B5EF4-FFF2-40B4-BE49-F238E27FC236}">
                <a16:creationId xmlns:a16="http://schemas.microsoft.com/office/drawing/2014/main" id="{572AF142-6064-1FA5-D6DA-38C3F8915010}"/>
              </a:ext>
            </a:extLst>
          </p:cNvPr>
          <p:cNvSpPr>
            <a:spLocks noGrp="1"/>
          </p:cNvSpPr>
          <p:nvPr>
            <p:ph type="body" sz="quarter" idx="31"/>
          </p:nvPr>
        </p:nvSpPr>
        <p:spPr>
          <a:xfrm>
            <a:off x="4448175" y="1836738"/>
            <a:ext cx="7172325" cy="3922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24013AEE-7EE3-A462-8DDD-7DEABBDF11CB}"/>
              </a:ext>
            </a:extLst>
          </p:cNvPr>
          <p:cNvSpPr>
            <a:spLocks noGrp="1"/>
          </p:cNvSpPr>
          <p:nvPr>
            <p:ph type="body" sz="quarter" idx="32" hasCustomPrompt="1"/>
          </p:nvPr>
        </p:nvSpPr>
        <p:spPr>
          <a:xfrm>
            <a:off x="4448175" y="503238"/>
            <a:ext cx="7180263" cy="944562"/>
          </a:xfrm>
        </p:spPr>
        <p:txBody>
          <a:bodyPr>
            <a:normAutofit/>
          </a:bodyPr>
          <a:lstStyle>
            <a:lvl1pPr marL="0" indent="0">
              <a:buNone/>
              <a:defRPr sz="2800">
                <a:latin typeface="+mj-lt"/>
              </a:defRPr>
            </a:lvl1pPr>
          </a:lstStyle>
          <a:p>
            <a:pPr lvl="0"/>
            <a:r>
              <a:rPr lang="en-US"/>
              <a:t>Click to add text</a:t>
            </a:r>
          </a:p>
        </p:txBody>
      </p:sp>
    </p:spTree>
    <p:extLst>
      <p:ext uri="{BB962C8B-B14F-4D97-AF65-F5344CB8AC3E}">
        <p14:creationId xmlns:p14="http://schemas.microsoft.com/office/powerpoint/2010/main" val="29291430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 Large Statement Slide 1">
    <p:bg>
      <p:bgRef idx="1001">
        <a:schemeClr val="bg1"/>
      </p:bgRef>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2" y="1447800"/>
            <a:ext cx="7170068" cy="3714512"/>
          </a:xfrm>
          <a:prstGeom prst="rect">
            <a:avLst/>
          </a:prstGeom>
        </p:spPr>
        <p:txBody>
          <a:bodyPr>
            <a:noAutofit/>
          </a:bodyPr>
          <a:lstStyle>
            <a:lvl1pPr marL="0" indent="0">
              <a:buNone/>
              <a:defRPr sz="2600" b="0" i="0">
                <a:solidFill>
                  <a:schemeClr val="tx1"/>
                </a:solidFill>
                <a:latin typeface="Segoe Sans Text Light" pitchFamily="2" charset="0"/>
                <a:cs typeface="Segoe Sans Text 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r>
              <a:rPr lang="en-US"/>
              <a:t>.”</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p:nvPr>
        </p:nvSpPr>
        <p:spPr>
          <a:xfrm>
            <a:off x="4450432" y="5382181"/>
            <a:ext cx="7170068" cy="338554"/>
          </a:xfrm>
          <a:prstGeom prst="rect">
            <a:avLst/>
          </a:prstGeom>
        </p:spPr>
        <p:txBody>
          <a:bodyPr>
            <a:normAutofit/>
          </a:bodyPr>
          <a:lstStyle>
            <a:lvl1pPr marL="0" indent="0">
              <a:buNone/>
              <a:defRPr sz="1600" b="1" i="0">
                <a:solidFill>
                  <a:schemeClr val="tx1"/>
                </a:solidFill>
                <a:latin typeface="Segoe Sans Text Semibold" pitchFamily="2" charset="0"/>
                <a:cs typeface="Segoe Sans Text Semibold" pitchFamily="2" charset="0"/>
              </a:defRPr>
            </a:lvl1pPr>
          </a:lstStyle>
          <a:p>
            <a:pPr lvl="0"/>
            <a:r>
              <a:rPr lang="en-US"/>
              <a:t>Click to edit Master text styles</a:t>
            </a:r>
          </a:p>
        </p:txBody>
      </p:sp>
      <p:sp>
        <p:nvSpPr>
          <p:cNvPr id="14" name="Rectangle 13">
            <a:extLst>
              <a:ext uri="{FF2B5EF4-FFF2-40B4-BE49-F238E27FC236}">
                <a16:creationId xmlns:a16="http://schemas.microsoft.com/office/drawing/2014/main" id="{8C7D6636-EFEC-C038-0FA4-DE6ACEDD8DF7}"/>
              </a:ext>
            </a:extLst>
          </p:cNvPr>
          <p:cNvSpPr/>
          <p:nvPr userDrawn="1"/>
        </p:nvSpPr>
        <p:spPr>
          <a:xfrm rot="16200000">
            <a:off x="-1499088" y="1499087"/>
            <a:ext cx="6870085" cy="3871910"/>
          </a:xfrm>
          <a:prstGeom prst="rect">
            <a:avLst/>
          </a:prstGeom>
          <a:gradFill flip="none" rotWithShape="1">
            <a:gsLst>
              <a:gs pos="100000">
                <a:srgbClr val="8DC8E8"/>
              </a:gs>
              <a:gs pos="0">
                <a:srgbClr val="D59ED7"/>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5" name="Slide Number Placeholder 5">
            <a:extLst>
              <a:ext uri="{FF2B5EF4-FFF2-40B4-BE49-F238E27FC236}">
                <a16:creationId xmlns:a16="http://schemas.microsoft.com/office/drawing/2014/main" id="{3229E6CA-A784-F774-2259-1004E9800AF9}"/>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bg1"/>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6" name="Footer Placeholder 9">
            <a:extLst>
              <a:ext uri="{FF2B5EF4-FFF2-40B4-BE49-F238E27FC236}">
                <a16:creationId xmlns:a16="http://schemas.microsoft.com/office/drawing/2014/main" id="{B115AC9E-859E-1188-69A7-AE4FE23D3D4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bg1"/>
                </a:solidFill>
                <a:latin typeface="Segoe Sans Small Semilight" pitchFamily="2" charset="0"/>
                <a:cs typeface="Segoe Sans Small Semilight" pitchFamily="2" charset="0"/>
              </a:defRPr>
            </a:lvl1pPr>
          </a:lstStyle>
          <a:p>
            <a:r>
              <a:rPr lang="en-US"/>
              <a:t>Microsoft Fabric Community Conference 2025</a:t>
            </a:r>
          </a:p>
        </p:txBody>
      </p:sp>
      <p:sp>
        <p:nvSpPr>
          <p:cNvPr id="7" name="Title 6">
            <a:extLst>
              <a:ext uri="{FF2B5EF4-FFF2-40B4-BE49-F238E27FC236}">
                <a16:creationId xmlns:a16="http://schemas.microsoft.com/office/drawing/2014/main" id="{FC81207B-171A-D6F9-39F2-11C30F7C62DD}"/>
              </a:ext>
            </a:extLst>
          </p:cNvPr>
          <p:cNvSpPr>
            <a:spLocks noGrp="1"/>
          </p:cNvSpPr>
          <p:nvPr>
            <p:ph type="title"/>
          </p:nvPr>
        </p:nvSpPr>
        <p:spPr>
          <a:xfrm>
            <a:off x="4450432" y="503396"/>
            <a:ext cx="7177688" cy="724535"/>
          </a:xfrm>
        </p:spPr>
        <p:txBody>
          <a:bodyPr/>
          <a:lstStyle>
            <a:lvl1pPr>
              <a:defRPr>
                <a:solidFill>
                  <a:schemeClr val="tx1"/>
                </a:solidFill>
              </a:defRPr>
            </a:lvl1pPr>
          </a:lstStyle>
          <a:p>
            <a:r>
              <a:rPr lang="en-US"/>
              <a:t>Click to edit Master title style</a:t>
            </a:r>
          </a:p>
        </p:txBody>
      </p:sp>
      <p:pic>
        <p:nvPicPr>
          <p:cNvPr id="3" name="Picture 2">
            <a:extLst>
              <a:ext uri="{FF2B5EF4-FFF2-40B4-BE49-F238E27FC236}">
                <a16:creationId xmlns:a16="http://schemas.microsoft.com/office/drawing/2014/main" id="{0EF1885E-6A4A-6944-63E0-96B71794789F}"/>
              </a:ext>
            </a:extLst>
          </p:cNvPr>
          <p:cNvPicPr>
            <a:picLocks noChangeAspect="1"/>
          </p:cNvPicPr>
          <p:nvPr userDrawn="1"/>
        </p:nvPicPr>
        <p:blipFill>
          <a:blip r:embed="rId2"/>
          <a:srcRect l="39" r="39"/>
          <a:stretch/>
        </p:blipFill>
        <p:spPr>
          <a:xfrm>
            <a:off x="9004300" y="4571385"/>
            <a:ext cx="3185240" cy="2298700"/>
          </a:xfrm>
          <a:prstGeom prst="rect">
            <a:avLst/>
          </a:prstGeom>
          <a:effectLst>
            <a:outerShdw blurRad="50800" dist="38100" dir="13500000" algn="br" rotWithShape="0">
              <a:schemeClr val="bg1">
                <a:alpha val="40000"/>
              </a:schemeClr>
            </a:outerShdw>
          </a:effectLst>
        </p:spPr>
      </p:pic>
    </p:spTree>
    <p:extLst>
      <p:ext uri="{BB962C8B-B14F-4D97-AF65-F5344CB8AC3E}">
        <p14:creationId xmlns:p14="http://schemas.microsoft.com/office/powerpoint/2010/main" val="3046655810"/>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and Photo Slide">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2" y="0"/>
            <a:ext cx="4947137" cy="6858000"/>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p:nvPr>
        </p:nvSpPr>
        <p:spPr>
          <a:xfrm>
            <a:off x="3750107" y="4704299"/>
            <a:ext cx="2963275"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p:nvPr>
        </p:nvSpPr>
        <p:spPr>
          <a:xfrm>
            <a:off x="563562" y="4704299"/>
            <a:ext cx="2963275"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sp>
        <p:nvSpPr>
          <p:cNvPr id="16" name="Text Placeholder 15">
            <a:extLst>
              <a:ext uri="{FF2B5EF4-FFF2-40B4-BE49-F238E27FC236}">
                <a16:creationId xmlns:a16="http://schemas.microsoft.com/office/drawing/2014/main" id="{275AAFC7-8303-C8E8-DE12-8D4C4A6C778B}"/>
              </a:ext>
            </a:extLst>
          </p:cNvPr>
          <p:cNvSpPr>
            <a:spLocks noGrp="1"/>
          </p:cNvSpPr>
          <p:nvPr>
            <p:ph type="body" sz="quarter" idx="36"/>
          </p:nvPr>
        </p:nvSpPr>
        <p:spPr>
          <a:xfrm>
            <a:off x="563563" y="1447800"/>
            <a:ext cx="2963862" cy="309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7">
            <a:extLst>
              <a:ext uri="{FF2B5EF4-FFF2-40B4-BE49-F238E27FC236}">
                <a16:creationId xmlns:a16="http://schemas.microsoft.com/office/drawing/2014/main" id="{4DF8F953-04D1-735A-0E97-B366FD44ED22}"/>
              </a:ext>
            </a:extLst>
          </p:cNvPr>
          <p:cNvSpPr>
            <a:spLocks noGrp="1"/>
          </p:cNvSpPr>
          <p:nvPr>
            <p:ph type="body" sz="quarter" idx="37"/>
          </p:nvPr>
        </p:nvSpPr>
        <p:spPr>
          <a:xfrm>
            <a:off x="3743325" y="1447800"/>
            <a:ext cx="2963863" cy="309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5">
            <a:extLst>
              <a:ext uri="{FF2B5EF4-FFF2-40B4-BE49-F238E27FC236}">
                <a16:creationId xmlns:a16="http://schemas.microsoft.com/office/drawing/2014/main" id="{767593EA-C24F-D541-4AD6-C897451E2341}"/>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20" name="Footer Placeholder 9">
            <a:extLst>
              <a:ext uri="{FF2B5EF4-FFF2-40B4-BE49-F238E27FC236}">
                <a16:creationId xmlns:a16="http://schemas.microsoft.com/office/drawing/2014/main" id="{EB0D3F5E-5670-F458-A317-6B6A22BB25E5}"/>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
        <p:nvSpPr>
          <p:cNvPr id="21" name="Title 20">
            <a:extLst>
              <a:ext uri="{FF2B5EF4-FFF2-40B4-BE49-F238E27FC236}">
                <a16:creationId xmlns:a16="http://schemas.microsoft.com/office/drawing/2014/main" id="{D5BF61D2-C71C-E6A7-A3C6-80AB37B3DE53}"/>
              </a:ext>
            </a:extLst>
          </p:cNvPr>
          <p:cNvSpPr>
            <a:spLocks noGrp="1"/>
          </p:cNvSpPr>
          <p:nvPr>
            <p:ph type="title"/>
          </p:nvPr>
        </p:nvSpPr>
        <p:spPr>
          <a:xfrm>
            <a:off x="563880" y="503396"/>
            <a:ext cx="6143308" cy="724535"/>
          </a:xfrm>
        </p:spPr>
        <p:txBody>
          <a:bodyPr/>
          <a:lstStyle/>
          <a:p>
            <a:r>
              <a:rPr lang="en-US"/>
              <a:t>Click to edit Master title style</a:t>
            </a:r>
          </a:p>
        </p:txBody>
      </p:sp>
    </p:spTree>
    <p:extLst>
      <p:ext uri="{BB962C8B-B14F-4D97-AF65-F5344CB8AC3E}">
        <p14:creationId xmlns:p14="http://schemas.microsoft.com/office/powerpoint/2010/main" val="39720373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and Photo Slide 2">
    <p:spTree>
      <p:nvGrpSpPr>
        <p:cNvPr id="1" name=""/>
        <p:cNvGrpSpPr/>
        <p:nvPr/>
      </p:nvGrpSpPr>
      <p:grpSpPr>
        <a:xfrm>
          <a:off x="0" y="0"/>
          <a:ext cx="0" cy="0"/>
          <a:chOff x="0" y="0"/>
          <a:chExt cx="0" cy="0"/>
        </a:xfrm>
      </p:grpSpPr>
      <p:sp>
        <p:nvSpPr>
          <p:cNvPr id="7" name="Text Placeholder 24">
            <a:extLst>
              <a:ext uri="{FF2B5EF4-FFF2-40B4-BE49-F238E27FC236}">
                <a16:creationId xmlns:a16="http://schemas.microsoft.com/office/drawing/2014/main" id="{2F830C6E-4818-AF35-4FDB-317D80547589}"/>
              </a:ext>
            </a:extLst>
          </p:cNvPr>
          <p:cNvSpPr>
            <a:spLocks noGrp="1"/>
          </p:cNvSpPr>
          <p:nvPr>
            <p:ph type="body" sz="quarter" idx="27"/>
          </p:nvPr>
        </p:nvSpPr>
        <p:spPr>
          <a:xfrm>
            <a:off x="563880" y="4856780"/>
            <a:ext cx="3776834"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pic>
        <p:nvPicPr>
          <p:cNvPr id="5" name="Picture 4" descr="A close up of a blue and purple hexagon&#10;&#10;Description automatically generated">
            <a:extLst>
              <a:ext uri="{FF2B5EF4-FFF2-40B4-BE49-F238E27FC236}">
                <a16:creationId xmlns:a16="http://schemas.microsoft.com/office/drawing/2014/main" id="{79EEEB21-56FB-40ED-EB85-3AE86D71DD9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9106169" y="3705013"/>
            <a:ext cx="3085831" cy="3152988"/>
          </a:xfrm>
          <a:prstGeom prst="rect">
            <a:avLst/>
          </a:prstGeom>
        </p:spPr>
      </p:pic>
      <p:sp>
        <p:nvSpPr>
          <p:cNvPr id="8" name="Picture Placeholder 6">
            <a:extLst>
              <a:ext uri="{FF2B5EF4-FFF2-40B4-BE49-F238E27FC236}">
                <a16:creationId xmlns:a16="http://schemas.microsoft.com/office/drawing/2014/main" id="{EDA506F2-2F2A-C166-05E7-C67196F6461B}"/>
              </a:ext>
            </a:extLst>
          </p:cNvPr>
          <p:cNvSpPr>
            <a:spLocks noGrp="1"/>
          </p:cNvSpPr>
          <p:nvPr>
            <p:ph type="pic" sz="quarter" idx="28"/>
          </p:nvPr>
        </p:nvSpPr>
        <p:spPr>
          <a:xfrm>
            <a:off x="4872865" y="476250"/>
            <a:ext cx="6747635" cy="5703888"/>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6" name="Title 5">
            <a:extLst>
              <a:ext uri="{FF2B5EF4-FFF2-40B4-BE49-F238E27FC236}">
                <a16:creationId xmlns:a16="http://schemas.microsoft.com/office/drawing/2014/main" id="{F12768B1-E355-4445-0679-C7E978F9F45B}"/>
              </a:ext>
            </a:extLst>
          </p:cNvPr>
          <p:cNvSpPr>
            <a:spLocks noGrp="1"/>
          </p:cNvSpPr>
          <p:nvPr>
            <p:ph type="title"/>
          </p:nvPr>
        </p:nvSpPr>
        <p:spPr>
          <a:xfrm>
            <a:off x="563880" y="503396"/>
            <a:ext cx="3776835" cy="944404"/>
          </a:xfrm>
        </p:spPr>
        <p:txBody>
          <a:bodyPr/>
          <a:lstStyle/>
          <a:p>
            <a:r>
              <a:rPr lang="en-US"/>
              <a:t>Click to edit Master title style</a:t>
            </a:r>
          </a:p>
        </p:txBody>
      </p:sp>
      <p:sp>
        <p:nvSpPr>
          <p:cNvPr id="12" name="Text Placeholder 11">
            <a:extLst>
              <a:ext uri="{FF2B5EF4-FFF2-40B4-BE49-F238E27FC236}">
                <a16:creationId xmlns:a16="http://schemas.microsoft.com/office/drawing/2014/main" id="{7802570B-6139-8E28-F4F3-35DC9C75C16A}"/>
              </a:ext>
            </a:extLst>
          </p:cNvPr>
          <p:cNvSpPr>
            <a:spLocks noGrp="1"/>
          </p:cNvSpPr>
          <p:nvPr>
            <p:ph type="body" sz="quarter" idx="31"/>
          </p:nvPr>
        </p:nvSpPr>
        <p:spPr>
          <a:xfrm>
            <a:off x="563563" y="1447800"/>
            <a:ext cx="3777822" cy="32438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a:extLst>
              <a:ext uri="{FF2B5EF4-FFF2-40B4-BE49-F238E27FC236}">
                <a16:creationId xmlns:a16="http://schemas.microsoft.com/office/drawing/2014/main" id="{40E3946B-174B-88B6-B67D-CDBCF499A022}"/>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4" name="Footer Placeholder 9">
            <a:extLst>
              <a:ext uri="{FF2B5EF4-FFF2-40B4-BE49-F238E27FC236}">
                <a16:creationId xmlns:a16="http://schemas.microsoft.com/office/drawing/2014/main" id="{326E1E3C-955A-C0D3-B965-04805BCEEB80}"/>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9970620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4CF0FD5-9233-8E1F-7590-C02C8F393872}"/>
              </a:ext>
            </a:extLst>
          </p:cNvPr>
          <p:cNvSpPr>
            <a:spLocks noGrp="1"/>
          </p:cNvSpPr>
          <p:nvPr>
            <p:ph type="pic" sz="quarter" idx="27"/>
          </p:nvPr>
        </p:nvSpPr>
        <p:spPr>
          <a:xfrm>
            <a:off x="563563" y="1447800"/>
            <a:ext cx="3494088"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4" name="Picture Placeholder 7">
            <a:extLst>
              <a:ext uri="{FF2B5EF4-FFF2-40B4-BE49-F238E27FC236}">
                <a16:creationId xmlns:a16="http://schemas.microsoft.com/office/drawing/2014/main" id="{CEEC04BC-256A-570B-9159-3039C869ABFD}"/>
              </a:ext>
            </a:extLst>
          </p:cNvPr>
          <p:cNvSpPr>
            <a:spLocks noGrp="1"/>
          </p:cNvSpPr>
          <p:nvPr>
            <p:ph type="pic" sz="quarter" idx="28"/>
          </p:nvPr>
        </p:nvSpPr>
        <p:spPr>
          <a:xfrm>
            <a:off x="4359854" y="1447800"/>
            <a:ext cx="3475037"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5" name="Picture Placeholder 7">
            <a:extLst>
              <a:ext uri="{FF2B5EF4-FFF2-40B4-BE49-F238E27FC236}">
                <a16:creationId xmlns:a16="http://schemas.microsoft.com/office/drawing/2014/main" id="{61AC744B-46B5-3894-DD14-2F41986E1673}"/>
              </a:ext>
            </a:extLst>
          </p:cNvPr>
          <p:cNvSpPr>
            <a:spLocks noGrp="1"/>
          </p:cNvSpPr>
          <p:nvPr>
            <p:ph type="pic" sz="quarter" idx="29"/>
          </p:nvPr>
        </p:nvSpPr>
        <p:spPr>
          <a:xfrm>
            <a:off x="8145641" y="1447800"/>
            <a:ext cx="3482479"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6" name="Title 15">
            <a:extLst>
              <a:ext uri="{FF2B5EF4-FFF2-40B4-BE49-F238E27FC236}">
                <a16:creationId xmlns:a16="http://schemas.microsoft.com/office/drawing/2014/main" id="{3A0DF579-85C0-3013-A052-869DB46BEFE1}"/>
              </a:ext>
            </a:extLst>
          </p:cNvPr>
          <p:cNvSpPr>
            <a:spLocks noGrp="1"/>
          </p:cNvSpPr>
          <p:nvPr>
            <p:ph type="title"/>
          </p:nvPr>
        </p:nvSpPr>
        <p:spPr/>
        <p:txBody>
          <a:bodyPr/>
          <a:lstStyle/>
          <a:p>
            <a:r>
              <a:rPr lang="en-US"/>
              <a:t>Click to edit Master title style</a:t>
            </a:r>
          </a:p>
        </p:txBody>
      </p:sp>
      <p:sp>
        <p:nvSpPr>
          <p:cNvPr id="18" name="Text Placeholder 17">
            <a:extLst>
              <a:ext uri="{FF2B5EF4-FFF2-40B4-BE49-F238E27FC236}">
                <a16:creationId xmlns:a16="http://schemas.microsoft.com/office/drawing/2014/main" id="{425118C9-7BAF-DD16-77C1-EBF456E2F801}"/>
              </a:ext>
            </a:extLst>
          </p:cNvPr>
          <p:cNvSpPr>
            <a:spLocks noGrp="1"/>
          </p:cNvSpPr>
          <p:nvPr>
            <p:ph type="body" sz="quarter" idx="30"/>
          </p:nvPr>
        </p:nvSpPr>
        <p:spPr>
          <a:xfrm>
            <a:off x="563562" y="5059363"/>
            <a:ext cx="3494087" cy="1120775"/>
          </a:xfrm>
        </p:spPr>
        <p:txBody>
          <a:bodyPr/>
          <a:lstStyle>
            <a:lvl1pPr marL="0" indent="0">
              <a:buNone/>
              <a:defRPr/>
            </a:lvl1pPr>
            <a:lvl2pPr marL="271462" indent="0">
              <a:buNone/>
              <a:defRPr/>
            </a:lvl2pPr>
          </a:lstStyle>
          <a:p>
            <a:pPr lvl="0"/>
            <a:r>
              <a:rPr lang="en-US"/>
              <a:t>Click to edit Master text styles</a:t>
            </a:r>
          </a:p>
        </p:txBody>
      </p:sp>
      <p:sp>
        <p:nvSpPr>
          <p:cNvPr id="19" name="Text Placeholder 17">
            <a:extLst>
              <a:ext uri="{FF2B5EF4-FFF2-40B4-BE49-F238E27FC236}">
                <a16:creationId xmlns:a16="http://schemas.microsoft.com/office/drawing/2014/main" id="{A0FB9493-58D5-CA2A-7E73-C06EB2B1FCEC}"/>
              </a:ext>
            </a:extLst>
          </p:cNvPr>
          <p:cNvSpPr>
            <a:spLocks noGrp="1"/>
          </p:cNvSpPr>
          <p:nvPr>
            <p:ph type="body" sz="quarter" idx="31"/>
          </p:nvPr>
        </p:nvSpPr>
        <p:spPr>
          <a:xfrm>
            <a:off x="4366759" y="5059363"/>
            <a:ext cx="3468132" cy="1120775"/>
          </a:xfrm>
        </p:spPr>
        <p:txBody>
          <a:bodyPr/>
          <a:lstStyle>
            <a:lvl1pPr marL="0" indent="0">
              <a:buNone/>
              <a:defRPr/>
            </a:lvl1pPr>
            <a:lvl2pPr marL="271462" indent="0">
              <a:buNone/>
              <a:defRPr/>
            </a:lvl2pPr>
          </a:lstStyle>
          <a:p>
            <a:pPr lvl="0"/>
            <a:r>
              <a:rPr lang="en-US"/>
              <a:t>Click to edit Master text styles</a:t>
            </a:r>
          </a:p>
        </p:txBody>
      </p:sp>
      <p:sp>
        <p:nvSpPr>
          <p:cNvPr id="20" name="Text Placeholder 17">
            <a:extLst>
              <a:ext uri="{FF2B5EF4-FFF2-40B4-BE49-F238E27FC236}">
                <a16:creationId xmlns:a16="http://schemas.microsoft.com/office/drawing/2014/main" id="{9B19A2C9-A87F-A041-809B-F6C88B5890A1}"/>
              </a:ext>
            </a:extLst>
          </p:cNvPr>
          <p:cNvSpPr>
            <a:spLocks noGrp="1"/>
          </p:cNvSpPr>
          <p:nvPr>
            <p:ph type="body" sz="quarter" idx="32"/>
          </p:nvPr>
        </p:nvSpPr>
        <p:spPr>
          <a:xfrm>
            <a:off x="8144000" y="5059363"/>
            <a:ext cx="3485224" cy="1120775"/>
          </a:xfrm>
        </p:spPr>
        <p:txBody>
          <a:bodyPr/>
          <a:lstStyle>
            <a:lvl1pPr marL="0" indent="0">
              <a:buNone/>
              <a:defRPr/>
            </a:lvl1pPr>
            <a:lvl2pPr marL="271462" indent="0">
              <a:buNone/>
              <a:defRPr/>
            </a:lvl2pPr>
          </a:lstStyle>
          <a:p>
            <a:pPr lvl="0"/>
            <a:r>
              <a:rPr lang="en-US"/>
              <a:t>Click to edit Master text styles</a:t>
            </a:r>
          </a:p>
        </p:txBody>
      </p:sp>
      <p:sp>
        <p:nvSpPr>
          <p:cNvPr id="21" name="Slide Number Placeholder 5">
            <a:extLst>
              <a:ext uri="{FF2B5EF4-FFF2-40B4-BE49-F238E27FC236}">
                <a16:creationId xmlns:a16="http://schemas.microsoft.com/office/drawing/2014/main" id="{A3218A29-5A81-4EB7-099C-36345F64ED79}"/>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22" name="Footer Placeholder 9">
            <a:extLst>
              <a:ext uri="{FF2B5EF4-FFF2-40B4-BE49-F238E27FC236}">
                <a16:creationId xmlns:a16="http://schemas.microsoft.com/office/drawing/2014/main" id="{0AFF4AD3-F041-B74A-1D2C-D6833E084589}"/>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19560942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3" name="Text Placeholder 102">
            <a:extLst>
              <a:ext uri="{FF2B5EF4-FFF2-40B4-BE49-F238E27FC236}">
                <a16:creationId xmlns:a16="http://schemas.microsoft.com/office/drawing/2014/main" id="{CCA6DED0-E4E8-39F1-3DDC-520585B8247C}"/>
              </a:ext>
            </a:extLst>
          </p:cNvPr>
          <p:cNvSpPr>
            <a:spLocks noGrp="1"/>
          </p:cNvSpPr>
          <p:nvPr>
            <p:ph type="body" sz="quarter" idx="22" hasCustomPrompt="1"/>
          </p:nvPr>
        </p:nvSpPr>
        <p:spPr>
          <a:xfrm>
            <a:off x="6260799"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6</a:t>
            </a:r>
          </a:p>
        </p:txBody>
      </p:sp>
      <p:sp>
        <p:nvSpPr>
          <p:cNvPr id="5" name="Text Placeholder 102">
            <a:extLst>
              <a:ext uri="{FF2B5EF4-FFF2-40B4-BE49-F238E27FC236}">
                <a16:creationId xmlns:a16="http://schemas.microsoft.com/office/drawing/2014/main" id="{C407FF1F-2401-E955-68A6-0CFAE2AB1DD5}"/>
              </a:ext>
            </a:extLst>
          </p:cNvPr>
          <p:cNvSpPr>
            <a:spLocks noGrp="1"/>
          </p:cNvSpPr>
          <p:nvPr>
            <p:ph type="body" sz="quarter" idx="26" hasCustomPrompt="1"/>
          </p:nvPr>
        </p:nvSpPr>
        <p:spPr>
          <a:xfrm>
            <a:off x="6257980"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5</a:t>
            </a:r>
          </a:p>
        </p:txBody>
      </p:sp>
      <p:sp>
        <p:nvSpPr>
          <p:cNvPr id="7" name="Text Placeholder 102">
            <a:extLst>
              <a:ext uri="{FF2B5EF4-FFF2-40B4-BE49-F238E27FC236}">
                <a16:creationId xmlns:a16="http://schemas.microsoft.com/office/drawing/2014/main" id="{79BA467C-00FD-FFE5-B6B3-257AD807C32C}"/>
              </a:ext>
            </a:extLst>
          </p:cNvPr>
          <p:cNvSpPr>
            <a:spLocks noGrp="1"/>
          </p:cNvSpPr>
          <p:nvPr>
            <p:ph type="body" sz="quarter" idx="29" hasCustomPrompt="1"/>
          </p:nvPr>
        </p:nvSpPr>
        <p:spPr>
          <a:xfrm>
            <a:off x="3269338"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1</a:t>
            </a:r>
          </a:p>
        </p:txBody>
      </p:sp>
      <p:sp>
        <p:nvSpPr>
          <p:cNvPr id="9" name="Text Placeholder 102">
            <a:extLst>
              <a:ext uri="{FF2B5EF4-FFF2-40B4-BE49-F238E27FC236}">
                <a16:creationId xmlns:a16="http://schemas.microsoft.com/office/drawing/2014/main" id="{B07E0235-FC5D-C1A5-0D05-82C90DAE7154}"/>
              </a:ext>
            </a:extLst>
          </p:cNvPr>
          <p:cNvSpPr>
            <a:spLocks noGrp="1"/>
          </p:cNvSpPr>
          <p:nvPr>
            <p:ph type="body" sz="quarter" idx="32" hasCustomPrompt="1"/>
          </p:nvPr>
        </p:nvSpPr>
        <p:spPr>
          <a:xfrm>
            <a:off x="3269338"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2</a:t>
            </a:r>
          </a:p>
        </p:txBody>
      </p:sp>
      <p:sp>
        <p:nvSpPr>
          <p:cNvPr id="13" name="Text Placeholder 102">
            <a:extLst>
              <a:ext uri="{FF2B5EF4-FFF2-40B4-BE49-F238E27FC236}">
                <a16:creationId xmlns:a16="http://schemas.microsoft.com/office/drawing/2014/main" id="{15EC97A3-A696-A850-DAC3-9B7F156D6435}"/>
              </a:ext>
            </a:extLst>
          </p:cNvPr>
          <p:cNvSpPr>
            <a:spLocks noGrp="1"/>
          </p:cNvSpPr>
          <p:nvPr>
            <p:ph type="body" sz="quarter" idx="35" hasCustomPrompt="1"/>
          </p:nvPr>
        </p:nvSpPr>
        <p:spPr>
          <a:xfrm>
            <a:off x="3269338"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3</a:t>
            </a:r>
          </a:p>
        </p:txBody>
      </p:sp>
      <p:sp>
        <p:nvSpPr>
          <p:cNvPr id="15" name="Text Placeholder 102">
            <a:extLst>
              <a:ext uri="{FF2B5EF4-FFF2-40B4-BE49-F238E27FC236}">
                <a16:creationId xmlns:a16="http://schemas.microsoft.com/office/drawing/2014/main" id="{676A4AA1-3572-4723-1C95-164DF0BCD503}"/>
              </a:ext>
            </a:extLst>
          </p:cNvPr>
          <p:cNvSpPr>
            <a:spLocks noGrp="1"/>
          </p:cNvSpPr>
          <p:nvPr>
            <p:ph type="body" sz="quarter" idx="38" hasCustomPrompt="1"/>
          </p:nvPr>
        </p:nvSpPr>
        <p:spPr>
          <a:xfrm>
            <a:off x="3269338"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4</a:t>
            </a:r>
          </a:p>
        </p:txBody>
      </p:sp>
      <p:sp>
        <p:nvSpPr>
          <p:cNvPr id="17" name="Text Placeholder 102">
            <a:extLst>
              <a:ext uri="{FF2B5EF4-FFF2-40B4-BE49-F238E27FC236}">
                <a16:creationId xmlns:a16="http://schemas.microsoft.com/office/drawing/2014/main" id="{3C367C00-132C-8896-2D13-153A6C7925AD}"/>
              </a:ext>
            </a:extLst>
          </p:cNvPr>
          <p:cNvSpPr>
            <a:spLocks noGrp="1"/>
          </p:cNvSpPr>
          <p:nvPr>
            <p:ph type="body" sz="quarter" idx="41" hasCustomPrompt="1"/>
          </p:nvPr>
        </p:nvSpPr>
        <p:spPr>
          <a:xfrm>
            <a:off x="6255161"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21" name="Text Placeholder 102">
            <a:extLst>
              <a:ext uri="{FF2B5EF4-FFF2-40B4-BE49-F238E27FC236}">
                <a16:creationId xmlns:a16="http://schemas.microsoft.com/office/drawing/2014/main" id="{0051C787-FE09-A6FD-658C-A2AA371B60A0}"/>
              </a:ext>
            </a:extLst>
          </p:cNvPr>
          <p:cNvSpPr>
            <a:spLocks noGrp="1"/>
          </p:cNvSpPr>
          <p:nvPr>
            <p:ph type="body" sz="quarter" idx="45" hasCustomPrompt="1"/>
          </p:nvPr>
        </p:nvSpPr>
        <p:spPr>
          <a:xfrm>
            <a:off x="6255161"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12" name="Text Placeholder 11">
            <a:extLst>
              <a:ext uri="{FF2B5EF4-FFF2-40B4-BE49-F238E27FC236}">
                <a16:creationId xmlns:a16="http://schemas.microsoft.com/office/drawing/2014/main" id="{6C4FB0E4-7942-3FC2-407F-B9500F035E5D}"/>
              </a:ext>
            </a:extLst>
          </p:cNvPr>
          <p:cNvSpPr>
            <a:spLocks noGrp="1"/>
          </p:cNvSpPr>
          <p:nvPr>
            <p:ph type="body" sz="quarter" idx="46" hasCustomPrompt="1"/>
          </p:nvPr>
        </p:nvSpPr>
        <p:spPr>
          <a:xfrm>
            <a:off x="3269338" y="863473"/>
            <a:ext cx="560387" cy="400050"/>
          </a:xfrm>
          <a:prstGeom prst="rect">
            <a:avLst/>
          </a:prstGeom>
        </p:spPr>
        <p:txBody>
          <a:bodyPr>
            <a:no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01</a:t>
            </a:r>
          </a:p>
        </p:txBody>
      </p:sp>
      <p:sp>
        <p:nvSpPr>
          <p:cNvPr id="20" name="Text Placeholder 11">
            <a:extLst>
              <a:ext uri="{FF2B5EF4-FFF2-40B4-BE49-F238E27FC236}">
                <a16:creationId xmlns:a16="http://schemas.microsoft.com/office/drawing/2014/main" id="{D063535B-A7D0-15D4-B5A1-594D2F4162A5}"/>
              </a:ext>
            </a:extLst>
          </p:cNvPr>
          <p:cNvSpPr>
            <a:spLocks noGrp="1"/>
          </p:cNvSpPr>
          <p:nvPr>
            <p:ph type="body" sz="quarter" idx="47" hasCustomPrompt="1"/>
          </p:nvPr>
        </p:nvSpPr>
        <p:spPr>
          <a:xfrm>
            <a:off x="6258303" y="863473"/>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05</a:t>
            </a:r>
          </a:p>
        </p:txBody>
      </p:sp>
      <p:sp>
        <p:nvSpPr>
          <p:cNvPr id="22" name="Text Placeholder 11">
            <a:extLst>
              <a:ext uri="{FF2B5EF4-FFF2-40B4-BE49-F238E27FC236}">
                <a16:creationId xmlns:a16="http://schemas.microsoft.com/office/drawing/2014/main" id="{8D9099A6-3B0A-9464-367E-D5A8E455A408}"/>
              </a:ext>
            </a:extLst>
          </p:cNvPr>
          <p:cNvSpPr>
            <a:spLocks noGrp="1"/>
          </p:cNvSpPr>
          <p:nvPr>
            <p:ph type="body" sz="quarter" idx="48" hasCustomPrompt="1"/>
          </p:nvPr>
        </p:nvSpPr>
        <p:spPr>
          <a:xfrm>
            <a:off x="3269338" y="2252425"/>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02</a:t>
            </a:r>
          </a:p>
        </p:txBody>
      </p:sp>
      <p:sp>
        <p:nvSpPr>
          <p:cNvPr id="23" name="Text Placeholder 11">
            <a:extLst>
              <a:ext uri="{FF2B5EF4-FFF2-40B4-BE49-F238E27FC236}">
                <a16:creationId xmlns:a16="http://schemas.microsoft.com/office/drawing/2014/main" id="{07AC5969-ACBC-CD3B-958B-C4688327203B}"/>
              </a:ext>
            </a:extLst>
          </p:cNvPr>
          <p:cNvSpPr>
            <a:spLocks noGrp="1"/>
          </p:cNvSpPr>
          <p:nvPr>
            <p:ph type="body" sz="quarter" idx="49" hasCustomPrompt="1"/>
          </p:nvPr>
        </p:nvSpPr>
        <p:spPr>
          <a:xfrm>
            <a:off x="6258303" y="2252425"/>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06</a:t>
            </a:r>
          </a:p>
        </p:txBody>
      </p:sp>
      <p:sp>
        <p:nvSpPr>
          <p:cNvPr id="24" name="Text Placeholder 11">
            <a:extLst>
              <a:ext uri="{FF2B5EF4-FFF2-40B4-BE49-F238E27FC236}">
                <a16:creationId xmlns:a16="http://schemas.microsoft.com/office/drawing/2014/main" id="{AB03BDC5-976E-FC84-E7E5-F83B89DAEC42}"/>
              </a:ext>
            </a:extLst>
          </p:cNvPr>
          <p:cNvSpPr>
            <a:spLocks noGrp="1"/>
          </p:cNvSpPr>
          <p:nvPr>
            <p:ph type="body" sz="quarter" idx="50" hasCustomPrompt="1"/>
          </p:nvPr>
        </p:nvSpPr>
        <p:spPr>
          <a:xfrm>
            <a:off x="3269338" y="3635926"/>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03</a:t>
            </a:r>
          </a:p>
        </p:txBody>
      </p:sp>
      <p:sp>
        <p:nvSpPr>
          <p:cNvPr id="25" name="Text Placeholder 11">
            <a:extLst>
              <a:ext uri="{FF2B5EF4-FFF2-40B4-BE49-F238E27FC236}">
                <a16:creationId xmlns:a16="http://schemas.microsoft.com/office/drawing/2014/main" id="{DD404668-7BFF-9D81-116D-D664F55583DC}"/>
              </a:ext>
            </a:extLst>
          </p:cNvPr>
          <p:cNvSpPr>
            <a:spLocks noGrp="1"/>
          </p:cNvSpPr>
          <p:nvPr>
            <p:ph type="body" sz="quarter" idx="51" hasCustomPrompt="1"/>
          </p:nvPr>
        </p:nvSpPr>
        <p:spPr>
          <a:xfrm>
            <a:off x="6258303" y="3635926"/>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07</a:t>
            </a:r>
          </a:p>
        </p:txBody>
      </p:sp>
      <p:sp>
        <p:nvSpPr>
          <p:cNvPr id="26" name="Text Placeholder 11">
            <a:extLst>
              <a:ext uri="{FF2B5EF4-FFF2-40B4-BE49-F238E27FC236}">
                <a16:creationId xmlns:a16="http://schemas.microsoft.com/office/drawing/2014/main" id="{EF450C48-9DBC-7E11-76BF-521C525AD0C0}"/>
              </a:ext>
            </a:extLst>
          </p:cNvPr>
          <p:cNvSpPr>
            <a:spLocks noGrp="1"/>
          </p:cNvSpPr>
          <p:nvPr>
            <p:ph type="body" sz="quarter" idx="52" hasCustomPrompt="1"/>
          </p:nvPr>
        </p:nvSpPr>
        <p:spPr>
          <a:xfrm>
            <a:off x="3269338" y="5058351"/>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04</a:t>
            </a:r>
          </a:p>
        </p:txBody>
      </p:sp>
      <p:sp>
        <p:nvSpPr>
          <p:cNvPr id="27" name="Text Placeholder 11">
            <a:extLst>
              <a:ext uri="{FF2B5EF4-FFF2-40B4-BE49-F238E27FC236}">
                <a16:creationId xmlns:a16="http://schemas.microsoft.com/office/drawing/2014/main" id="{C59416B7-40A3-0E61-131F-614A2055DC63}"/>
              </a:ext>
            </a:extLst>
          </p:cNvPr>
          <p:cNvSpPr>
            <a:spLocks noGrp="1"/>
          </p:cNvSpPr>
          <p:nvPr>
            <p:ph type="body" sz="quarter" idx="53" hasCustomPrompt="1"/>
          </p:nvPr>
        </p:nvSpPr>
        <p:spPr>
          <a:xfrm>
            <a:off x="6258303" y="5058351"/>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08</a:t>
            </a:r>
          </a:p>
        </p:txBody>
      </p:sp>
      <p:pic>
        <p:nvPicPr>
          <p:cNvPr id="6" name="Picture 5" descr="A purple and black background&#10;&#10;Description automatically generated">
            <a:extLst>
              <a:ext uri="{FF2B5EF4-FFF2-40B4-BE49-F238E27FC236}">
                <a16:creationId xmlns:a16="http://schemas.microsoft.com/office/drawing/2014/main" id="{CD9F75BE-DAD4-4F66-1FF8-CE254B923BFB}"/>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2" name="Title 1">
            <a:extLst>
              <a:ext uri="{FF2B5EF4-FFF2-40B4-BE49-F238E27FC236}">
                <a16:creationId xmlns:a16="http://schemas.microsoft.com/office/drawing/2014/main" id="{49DAE953-92F2-49A6-BACF-75F3AE4AB7FD}"/>
              </a:ext>
            </a:extLst>
          </p:cNvPr>
          <p:cNvSpPr>
            <a:spLocks noGrp="1"/>
          </p:cNvSpPr>
          <p:nvPr>
            <p:ph type="title" hasCustomPrompt="1"/>
          </p:nvPr>
        </p:nvSpPr>
        <p:spPr>
          <a:xfrm>
            <a:off x="563880" y="863473"/>
            <a:ext cx="2029968" cy="724535"/>
          </a:xfrm>
        </p:spPr>
        <p:txBody>
          <a:bodyPr/>
          <a:lstStyle>
            <a:lvl1pPr>
              <a:defRPr>
                <a:gradFill flip="none" rotWithShape="1">
                  <a:gsLst>
                    <a:gs pos="100000">
                      <a:schemeClr val="accent2"/>
                    </a:gs>
                    <a:gs pos="0">
                      <a:schemeClr val="accent4"/>
                    </a:gs>
                  </a:gsLst>
                  <a:lin ang="2700000" scaled="1"/>
                  <a:tileRect/>
                </a:gradFill>
              </a:defRPr>
            </a:lvl1pPr>
          </a:lstStyle>
          <a:p>
            <a:r>
              <a:rPr lang="en-US"/>
              <a:t>Agenda</a:t>
            </a:r>
          </a:p>
        </p:txBody>
      </p:sp>
    </p:spTree>
    <p:extLst>
      <p:ext uri="{BB962C8B-B14F-4D97-AF65-F5344CB8AC3E}">
        <p14:creationId xmlns:p14="http://schemas.microsoft.com/office/powerpoint/2010/main" val="32092027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sktop Screenshot">
    <p:spTree>
      <p:nvGrpSpPr>
        <p:cNvPr id="1" name=""/>
        <p:cNvGrpSpPr/>
        <p:nvPr/>
      </p:nvGrpSpPr>
      <p:grpSpPr>
        <a:xfrm>
          <a:off x="0" y="0"/>
          <a:ext cx="0" cy="0"/>
          <a:chOff x="0" y="0"/>
          <a:chExt cx="0" cy="0"/>
        </a:xfrm>
      </p:grpSpPr>
      <p:pic>
        <p:nvPicPr>
          <p:cNvPr id="10" name="Picture 9" descr="A black screen with a black background&#10;&#10;Description automatically generated">
            <a:extLst>
              <a:ext uri="{FF2B5EF4-FFF2-40B4-BE49-F238E27FC236}">
                <a16:creationId xmlns:a16="http://schemas.microsoft.com/office/drawing/2014/main" id="{1B734122-BEE1-29E0-F586-EFFB1DCFD8E8}"/>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49000" contrast="-9000"/>
                    </a14:imgEffect>
                  </a14:imgLayer>
                </a14:imgProps>
              </a:ext>
              <a:ext uri="{28A0092B-C50C-407E-A947-70E740481C1C}">
                <a14:useLocalDpi xmlns:a14="http://schemas.microsoft.com/office/drawing/2010/main"/>
              </a:ext>
            </a:extLst>
          </a:blip>
          <a:stretch>
            <a:fillRect/>
          </a:stretch>
        </p:blipFill>
        <p:spPr>
          <a:xfrm>
            <a:off x="4852651" y="1222097"/>
            <a:ext cx="7772400" cy="5272365"/>
          </a:xfrm>
          <a:prstGeom prst="rect">
            <a:avLst/>
          </a:prstGeom>
        </p:spPr>
      </p:pic>
      <p:sp>
        <p:nvSpPr>
          <p:cNvPr id="17" name="Picture Placeholder 16">
            <a:extLst>
              <a:ext uri="{FF2B5EF4-FFF2-40B4-BE49-F238E27FC236}">
                <a16:creationId xmlns:a16="http://schemas.microsoft.com/office/drawing/2014/main" id="{E5CFD0C7-08DE-79B6-78CB-093AAADB3390}"/>
              </a:ext>
            </a:extLst>
          </p:cNvPr>
          <p:cNvSpPr>
            <a:spLocks noGrp="1"/>
          </p:cNvSpPr>
          <p:nvPr>
            <p:ph type="pic" sz="quarter" idx="12"/>
          </p:nvPr>
        </p:nvSpPr>
        <p:spPr>
          <a:xfrm>
            <a:off x="5153725" y="1520825"/>
            <a:ext cx="7175500" cy="4032250"/>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3" name="Title 2">
            <a:extLst>
              <a:ext uri="{FF2B5EF4-FFF2-40B4-BE49-F238E27FC236}">
                <a16:creationId xmlns:a16="http://schemas.microsoft.com/office/drawing/2014/main" id="{C42C3667-27FF-8112-BBCC-F336F9F8C31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D4BB2D9B-DA93-9E77-84C5-0C3CFD99054F}"/>
              </a:ext>
            </a:extLst>
          </p:cNvPr>
          <p:cNvSpPr>
            <a:spLocks noGrp="1"/>
          </p:cNvSpPr>
          <p:nvPr>
            <p:ph type="body" sz="quarter" idx="26"/>
          </p:nvPr>
        </p:nvSpPr>
        <p:spPr>
          <a:xfrm>
            <a:off x="563563" y="1447800"/>
            <a:ext cx="41783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CDAE705C-884E-E2FA-2545-B703E3EF4556}"/>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2" name="Footer Placeholder 9">
            <a:extLst>
              <a:ext uri="{FF2B5EF4-FFF2-40B4-BE49-F238E27FC236}">
                <a16:creationId xmlns:a16="http://schemas.microsoft.com/office/drawing/2014/main" id="{67F9B2E2-3972-904F-E396-0435F9D9E609}"/>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295378601"/>
      </p:ext>
    </p:extLst>
  </p:cSld>
  <p:clrMapOvr>
    <a:masterClrMapping/>
  </p:clrMapOvr>
  <p:extLst>
    <p:ext uri="{DCECCB84-F9BA-43D5-87BE-67443E8EF086}">
      <p15:sldGuideLst xmlns:p15="http://schemas.microsoft.com/office/powerpoint/2012/main">
        <p15:guide id="2" pos="3360">
          <p15:clr>
            <a:srgbClr val="FBAE40"/>
          </p15:clr>
        </p15:guide>
        <p15:guide id="3" pos="2987">
          <p15:clr>
            <a:srgbClr val="FBAE40"/>
          </p15:clr>
        </p15:guide>
        <p15:guide id="4" orient="horz" pos="1276">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obile Screenshot">
    <p:spTree>
      <p:nvGrpSpPr>
        <p:cNvPr id="1" name=""/>
        <p:cNvGrpSpPr/>
        <p:nvPr/>
      </p:nvGrpSpPr>
      <p:grpSpPr>
        <a:xfrm>
          <a:off x="0" y="0"/>
          <a:ext cx="0" cy="0"/>
          <a:chOff x="0" y="0"/>
          <a:chExt cx="0" cy="0"/>
        </a:xfrm>
      </p:grpSpPr>
      <p:pic>
        <p:nvPicPr>
          <p:cNvPr id="3" name="Picture 2" descr="A purple and black background&#10;&#10;Description automatically generated">
            <a:extLst>
              <a:ext uri="{FF2B5EF4-FFF2-40B4-BE49-F238E27FC236}">
                <a16:creationId xmlns:a16="http://schemas.microsoft.com/office/drawing/2014/main" id="{29409811-F77B-E8E3-8402-829BC7554706}"/>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560D4059-8C07-7C46-13EE-577BE9B28E67}"/>
              </a:ext>
            </a:extLst>
          </p:cNvPr>
          <p:cNvSpPr>
            <a:spLocks noGrp="1"/>
          </p:cNvSpPr>
          <p:nvPr>
            <p:ph type="pic" sz="quarter" idx="11" hasCustomPrompt="1"/>
          </p:nvPr>
        </p:nvSpPr>
        <p:spPr>
          <a:xfrm>
            <a:off x="7932387" y="845820"/>
            <a:ext cx="2383621" cy="5166360"/>
          </a:xfrm>
          <a:prstGeom prst="roundRect">
            <a:avLst>
              <a:gd name="adj" fmla="val 3755"/>
            </a:avLst>
          </a:prstGeom>
          <a:blipFill>
            <a:blip r:embed="rId3" cstate="screen">
              <a:extLst>
                <a:ext uri="{28A0092B-C50C-407E-A947-70E740481C1C}">
                  <a14:useLocalDpi xmlns:a14="http://schemas.microsoft.com/office/drawing/2010/main"/>
                </a:ext>
              </a:extLst>
            </a:blip>
            <a:stretch>
              <a:fillRect/>
            </a:stretch>
          </a:blipFill>
          <a:ln w="254000">
            <a:gradFill>
              <a:gsLst>
                <a:gs pos="0">
                  <a:srgbClr val="FFFFFF"/>
                </a:gs>
                <a:gs pos="100000">
                  <a:srgbClr val="F2F2F2"/>
                </a:gs>
              </a:gsLst>
              <a:lin ang="2700000" scaled="0"/>
            </a:gradFill>
          </a:ln>
          <a:effectLst>
            <a:outerShdw blurRad="127000" dist="63500" dir="2700000" algn="ctr" rotWithShape="0">
              <a:srgbClr val="000000">
                <a:alpha val="25000"/>
              </a:srgbClr>
            </a:outerShdw>
          </a:effectLst>
        </p:spPr>
        <p:txBody>
          <a:bodyPr bIns="1005840" anchor="ctr" anchorCtr="0">
            <a:noAutofit/>
          </a:bodyPr>
          <a:lstStyle>
            <a:lvl1pPr marL="0" indent="0" algn="ctr">
              <a:buNone/>
              <a:defRPr sz="1200">
                <a:solidFill>
                  <a:srgbClr val="FFFFFF"/>
                </a:solidFill>
                <a:latin typeface="+mj-lt"/>
              </a:defRPr>
            </a:lvl1pPr>
          </a:lstStyle>
          <a:p>
            <a:r>
              <a:rPr lang="en-US"/>
              <a:t>Drag and drop your photo</a:t>
            </a:r>
            <a:br>
              <a:rPr lang="en-US"/>
            </a:br>
            <a:r>
              <a:rPr lang="en-US"/>
              <a:t>here or click or tap icon</a:t>
            </a:r>
            <a:br>
              <a:rPr lang="en-US"/>
            </a:br>
            <a:r>
              <a:rPr lang="en-US"/>
              <a:t>below to insert</a:t>
            </a:r>
          </a:p>
        </p:txBody>
      </p:sp>
      <p:sp>
        <p:nvSpPr>
          <p:cNvPr id="6" name="Title 5">
            <a:extLst>
              <a:ext uri="{FF2B5EF4-FFF2-40B4-BE49-F238E27FC236}">
                <a16:creationId xmlns:a16="http://schemas.microsoft.com/office/drawing/2014/main" id="{99734408-B1D3-DC17-4EE2-3B36EC6671AB}"/>
              </a:ext>
            </a:extLst>
          </p:cNvPr>
          <p:cNvSpPr>
            <a:spLocks noGrp="1"/>
          </p:cNvSpPr>
          <p:nvPr>
            <p:ph type="title"/>
          </p:nvPr>
        </p:nvSpPr>
        <p:spPr>
          <a:xfrm>
            <a:off x="563880" y="503396"/>
            <a:ext cx="6956108" cy="724535"/>
          </a:xfrm>
        </p:spPr>
        <p:txBody>
          <a:bodyPr/>
          <a:lstStyle/>
          <a:p>
            <a:r>
              <a:rPr lang="en-US"/>
              <a:t>Click to edit Master title style</a:t>
            </a:r>
          </a:p>
        </p:txBody>
      </p:sp>
      <p:sp>
        <p:nvSpPr>
          <p:cNvPr id="11" name="Text Placeholder 10">
            <a:extLst>
              <a:ext uri="{FF2B5EF4-FFF2-40B4-BE49-F238E27FC236}">
                <a16:creationId xmlns:a16="http://schemas.microsoft.com/office/drawing/2014/main" id="{A3F9CFCE-9666-5E17-FD59-378A1CBB1760}"/>
              </a:ext>
            </a:extLst>
          </p:cNvPr>
          <p:cNvSpPr>
            <a:spLocks noGrp="1"/>
          </p:cNvSpPr>
          <p:nvPr>
            <p:ph type="body" sz="quarter" idx="26"/>
          </p:nvPr>
        </p:nvSpPr>
        <p:spPr>
          <a:xfrm>
            <a:off x="563563" y="1447800"/>
            <a:ext cx="695642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05087D46-B84D-3E5B-47F6-807D5DDFA8C9}"/>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8ECA433C-8E49-5D82-4ABC-C5297DFCB81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917881688"/>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Next Steps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3C849A-49C3-A874-DC36-4C268B37F7F0}"/>
              </a:ext>
            </a:extLst>
          </p:cNvPr>
          <p:cNvSpPr/>
          <p:nvPr userDrawn="1"/>
        </p:nvSpPr>
        <p:spPr>
          <a:xfrm>
            <a:off x="0" y="0"/>
            <a:ext cx="4648200" cy="6858000"/>
          </a:xfrm>
          <a:prstGeom prst="rect">
            <a:avLst/>
          </a:prstGeom>
          <a:gradFill flip="none" rotWithShape="1">
            <a:gsLst>
              <a:gs pos="0">
                <a:srgbClr val="8DC8E8"/>
              </a:gs>
              <a:gs pos="100000">
                <a:srgbClr val="D59ED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2924D19E-F6A7-5FC7-E48B-5C46BC1D69E6}"/>
              </a:ext>
            </a:extLst>
          </p:cNvPr>
          <p:cNvPicPr>
            <a:picLocks noChangeAspect="1"/>
          </p:cNvPicPr>
          <p:nvPr userDrawn="1"/>
        </p:nvPicPr>
        <p:blipFill rotWithShape="1">
          <a:blip r:embed="rId2"/>
          <a:srcRect l="11470" t="1" r="11470" b="-4058"/>
          <a:stretch/>
        </p:blipFill>
        <p:spPr>
          <a:xfrm>
            <a:off x="-1" y="2216750"/>
            <a:ext cx="3870640" cy="4641249"/>
          </a:xfrm>
          <a:prstGeom prst="rect">
            <a:avLst/>
          </a:prstGeom>
        </p:spPr>
      </p:pic>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p:nvPr>
        </p:nvSpPr>
        <p:spPr>
          <a:xfrm>
            <a:off x="6639648" y="3427061"/>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p:nvPr>
        </p:nvSpPr>
        <p:spPr>
          <a:xfrm>
            <a:off x="6639648" y="4237514"/>
            <a:ext cx="4218852"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2" name="Oval 1">
            <a:extLst>
              <a:ext uri="{FF2B5EF4-FFF2-40B4-BE49-F238E27FC236}">
                <a16:creationId xmlns:a16="http://schemas.microsoft.com/office/drawing/2014/main" id="{D991BD81-BC2D-10FF-E174-E99151F13F0D}"/>
              </a:ext>
            </a:extLst>
          </p:cNvPr>
          <p:cNvSpPr/>
          <p:nvPr userDrawn="1"/>
        </p:nvSpPr>
        <p:spPr>
          <a:xfrm>
            <a:off x="5471348" y="3393377"/>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p:nvPr>
        </p:nvSpPr>
        <p:spPr>
          <a:xfrm>
            <a:off x="6639648" y="4754414"/>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p:nvPr>
        </p:nvSpPr>
        <p:spPr>
          <a:xfrm>
            <a:off x="6639648" y="5537201"/>
            <a:ext cx="4218852" cy="282230"/>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5471348" y="4720730"/>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p:nvPr>
        </p:nvSpPr>
        <p:spPr>
          <a:xfrm>
            <a:off x="6639648" y="735408"/>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p:nvPr>
        </p:nvSpPr>
        <p:spPr>
          <a:xfrm>
            <a:off x="6639648" y="1545861"/>
            <a:ext cx="4218852" cy="280432"/>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480251" y="738671"/>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p:nvPr>
        </p:nvSpPr>
        <p:spPr>
          <a:xfrm>
            <a:off x="6639648" y="2094169"/>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p:nvPr>
        </p:nvSpPr>
        <p:spPr>
          <a:xfrm>
            <a:off x="6639648" y="2904622"/>
            <a:ext cx="4218852"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480251" y="2066024"/>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962851" y="6311900"/>
            <a:ext cx="3543472" cy="365125"/>
          </a:xfrm>
        </p:spPr>
        <p:txBody>
          <a:bodyPr/>
          <a:lstStyle>
            <a:lvl1pPr>
              <a:defRPr>
                <a:solidFill>
                  <a:schemeClr val="bg1"/>
                </a:solidFill>
              </a:defRPr>
            </a:lvl1pPr>
          </a:lstStyle>
          <a:p>
            <a:r>
              <a:rPr lang="en-US"/>
              <a:t>Microsoft Fabric Community Conference 2025</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563563"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sp>
        <p:nvSpPr>
          <p:cNvPr id="8" name="Title 7">
            <a:extLst>
              <a:ext uri="{FF2B5EF4-FFF2-40B4-BE49-F238E27FC236}">
                <a16:creationId xmlns:a16="http://schemas.microsoft.com/office/drawing/2014/main" id="{ED948DAB-008B-EE15-13A8-690311FD2D03}"/>
              </a:ext>
            </a:extLst>
          </p:cNvPr>
          <p:cNvSpPr>
            <a:spLocks noGrp="1"/>
          </p:cNvSpPr>
          <p:nvPr>
            <p:ph type="title"/>
          </p:nvPr>
        </p:nvSpPr>
        <p:spPr>
          <a:xfrm>
            <a:off x="563880" y="503396"/>
            <a:ext cx="3640651" cy="917341"/>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7922540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1"/>
      </p:bgRef>
    </p:bg>
    <p:spTree>
      <p:nvGrpSpPr>
        <p:cNvPr id="1" name=""/>
        <p:cNvGrpSpPr/>
        <p:nvPr/>
      </p:nvGrpSpPr>
      <p:grpSpPr>
        <a:xfrm>
          <a:off x="0" y="0"/>
          <a:ext cx="0" cy="0"/>
          <a:chOff x="0" y="0"/>
          <a:chExt cx="0" cy="0"/>
        </a:xfrm>
      </p:grpSpPr>
      <p:pic>
        <p:nvPicPr>
          <p:cNvPr id="8" name="Picture 7" descr="A glass cubes with a ball on top&#10;&#10;Description automatically generated">
            <a:extLst>
              <a:ext uri="{FF2B5EF4-FFF2-40B4-BE49-F238E27FC236}">
                <a16:creationId xmlns:a16="http://schemas.microsoft.com/office/drawing/2014/main" id="{D74EE35E-85D5-A20A-DC9D-45C1397732C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sp>
        <p:nvSpPr>
          <p:cNvPr id="5" name="Title 6">
            <a:extLst>
              <a:ext uri="{FF2B5EF4-FFF2-40B4-BE49-F238E27FC236}">
                <a16:creationId xmlns:a16="http://schemas.microsoft.com/office/drawing/2014/main" id="{B01B2829-96EF-EDD4-F5DC-8F6DFAFBCAD3}"/>
              </a:ext>
            </a:extLst>
          </p:cNvPr>
          <p:cNvSpPr>
            <a:spLocks noGrp="1"/>
          </p:cNvSpPr>
          <p:nvPr>
            <p:ph type="title" hasCustomPrompt="1"/>
          </p:nvPr>
        </p:nvSpPr>
        <p:spPr>
          <a:xfrm>
            <a:off x="607810" y="3165478"/>
            <a:ext cx="3252990" cy="527045"/>
          </a:xfrm>
          <a:prstGeom prst="rect">
            <a:avLst/>
          </a:prstGeom>
        </p:spPr>
        <p:txBody>
          <a:bodyPr anchor="ctr">
            <a:noAutofit/>
          </a:bodyPr>
          <a:lstStyle>
            <a:lvl1pPr algn="l">
              <a:defRPr lang="en-US" sz="4400" b="0" i="0" kern="1200" cap="none" spc="-50" baseline="0" dirty="0">
                <a:ln w="3175">
                  <a:noFill/>
                </a:ln>
                <a:solidFill>
                  <a:srgbClr val="000000"/>
                </a:solidFill>
                <a:effectLst/>
                <a:latin typeface="+mj-lt"/>
                <a:ea typeface="+mn-ea"/>
                <a:cs typeface="Segoe UI Semibold" panose="020B0502040204020203" pitchFamily="34" charset="0"/>
              </a:defRPr>
            </a:lvl1pPr>
          </a:lstStyle>
          <a:p>
            <a:r>
              <a:rPr lang="en-US"/>
              <a:t>Thank you</a:t>
            </a:r>
          </a:p>
        </p:txBody>
      </p:sp>
      <p:pic>
        <p:nvPicPr>
          <p:cNvPr id="3" name="MS logo gray - EMF" descr="Microsoft logo, gray text version">
            <a:extLst>
              <a:ext uri="{FF2B5EF4-FFF2-40B4-BE49-F238E27FC236}">
                <a16:creationId xmlns:a16="http://schemas.microsoft.com/office/drawing/2014/main" id="{78DB84E1-A3C8-3829-4785-52066901DA1E}"/>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6" name="Graphic 5">
            <a:extLst>
              <a:ext uri="{FF2B5EF4-FFF2-40B4-BE49-F238E27FC236}">
                <a16:creationId xmlns:a16="http://schemas.microsoft.com/office/drawing/2014/main" id="{4B12DBB1-921D-D58B-1048-63C87689595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676208" y="500591"/>
            <a:ext cx="2930826" cy="618950"/>
          </a:xfrm>
          <a:prstGeom prst="rect">
            <a:avLst/>
          </a:prstGeom>
        </p:spPr>
      </p:pic>
    </p:spTree>
    <p:extLst>
      <p:ext uri="{BB962C8B-B14F-4D97-AF65-F5344CB8AC3E}">
        <p14:creationId xmlns:p14="http://schemas.microsoft.com/office/powerpoint/2010/main" val="3423086584"/>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97575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olding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C7B360-37D3-FDB0-85F5-1CB3CAB4397D}"/>
              </a:ext>
            </a:extLst>
          </p:cNvPr>
          <p:cNvPicPr>
            <a:picLocks noChangeAspect="1"/>
          </p:cNvPicPr>
          <p:nvPr userDrawn="1"/>
        </p:nvPicPr>
        <p:blipFill>
          <a:blip r:embed="rId2"/>
          <a:srcRect/>
          <a:stretch/>
        </p:blipFill>
        <p:spPr>
          <a:xfrm>
            <a:off x="2771" y="0"/>
            <a:ext cx="12186458" cy="6858000"/>
          </a:xfrm>
          <a:prstGeom prst="rect">
            <a:avLst/>
          </a:prstGeom>
        </p:spPr>
      </p:pic>
      <p:pic>
        <p:nvPicPr>
          <p:cNvPr id="2" name="MS logo gray - EMF" descr="Microsoft logo, gray text version">
            <a:extLst>
              <a:ext uri="{FF2B5EF4-FFF2-40B4-BE49-F238E27FC236}">
                <a16:creationId xmlns:a16="http://schemas.microsoft.com/office/drawing/2014/main" id="{06C58DD8-E3B4-AB41-0F5B-4E6A327DC0DD}"/>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6" name="Graphic 5">
            <a:extLst>
              <a:ext uri="{FF2B5EF4-FFF2-40B4-BE49-F238E27FC236}">
                <a16:creationId xmlns:a16="http://schemas.microsoft.com/office/drawing/2014/main" id="{431C58DC-EDAE-097E-6837-2F2D61F8DFE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051062" y="2147118"/>
            <a:ext cx="3164713" cy="2560622"/>
          </a:xfrm>
          <a:prstGeom prst="rect">
            <a:avLst/>
          </a:prstGeom>
        </p:spPr>
      </p:pic>
    </p:spTree>
    <p:extLst>
      <p:ext uri="{BB962C8B-B14F-4D97-AF65-F5344CB8AC3E}">
        <p14:creationId xmlns:p14="http://schemas.microsoft.com/office/powerpoint/2010/main" val="1820955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1AF4A4-385F-FB69-7D75-DFBCB2F611F6}"/>
              </a:ext>
            </a:extLst>
          </p:cNvPr>
          <p:cNvPicPr>
            <a:picLocks noChangeAspect="1"/>
          </p:cNvPicPr>
          <p:nvPr userDrawn="1"/>
        </p:nvPicPr>
        <p:blipFill>
          <a:blip r:embed="rId2"/>
          <a:srcRect/>
          <a:stretch/>
        </p:blipFill>
        <p:spPr>
          <a:xfrm>
            <a:off x="0" y="3048"/>
            <a:ext cx="12192000" cy="6851904"/>
          </a:xfrm>
          <a:prstGeom prst="rect">
            <a:avLst/>
          </a:prstGeom>
        </p:spPr>
      </p:pic>
      <p:sp>
        <p:nvSpPr>
          <p:cNvPr id="9" name="Title 1">
            <a:extLst>
              <a:ext uri="{FF2B5EF4-FFF2-40B4-BE49-F238E27FC236}">
                <a16:creationId xmlns:a16="http://schemas.microsoft.com/office/drawing/2014/main" id="{F9BCA0CC-E9ED-11FE-A891-26C596BDADD0}"/>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10" name="Subtitle 2">
            <a:extLst>
              <a:ext uri="{FF2B5EF4-FFF2-40B4-BE49-F238E27FC236}">
                <a16:creationId xmlns:a16="http://schemas.microsoft.com/office/drawing/2014/main" id="{D083FE30-552E-B4FE-8108-5332511EF23A}"/>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4" name="MS logo gray - EMF" descr="Microsoft logo, gray text version">
            <a:extLst>
              <a:ext uri="{FF2B5EF4-FFF2-40B4-BE49-F238E27FC236}">
                <a16:creationId xmlns:a16="http://schemas.microsoft.com/office/drawing/2014/main" id="{C3FAEDEA-6E6E-D26A-CB9A-757FEBBB1409}"/>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5" name="Graphic 4">
            <a:extLst>
              <a:ext uri="{FF2B5EF4-FFF2-40B4-BE49-F238E27FC236}">
                <a16:creationId xmlns:a16="http://schemas.microsoft.com/office/drawing/2014/main" id="{122E83F1-D0FF-EC4B-DA32-0A47CAB7020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1219189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55">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26" name="Picture 25" descr="A blue and purple object on top of a blue circle&#10;&#10;Description automatically generated">
            <a:extLst>
              <a:ext uri="{FF2B5EF4-FFF2-40B4-BE49-F238E27FC236}">
                <a16:creationId xmlns:a16="http://schemas.microsoft.com/office/drawing/2014/main" id="{5323580E-84A5-A4D7-5FC9-03874243030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D214F5AB-6ACF-CEA7-9333-C20A75F44364}"/>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33" name="Subtitle 2">
            <a:extLst>
              <a:ext uri="{FF2B5EF4-FFF2-40B4-BE49-F238E27FC236}">
                <a16:creationId xmlns:a16="http://schemas.microsoft.com/office/drawing/2014/main" id="{4E6BBA1F-6503-0114-8689-6C32B5BA17E1}"/>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MS logo gray - EMF" descr="Microsoft logo, gray text version">
            <a:extLst>
              <a:ext uri="{FF2B5EF4-FFF2-40B4-BE49-F238E27FC236}">
                <a16:creationId xmlns:a16="http://schemas.microsoft.com/office/drawing/2014/main" id="{11367668-F705-45F4-497C-D6463E8F886A}"/>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2" name="Graphic 1">
            <a:extLst>
              <a:ext uri="{FF2B5EF4-FFF2-40B4-BE49-F238E27FC236}">
                <a16:creationId xmlns:a16="http://schemas.microsoft.com/office/drawing/2014/main" id="{7BC6F92E-B78B-36A0-05D6-A6B286EF198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2605259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3" name="Text Placeholder 102">
            <a:extLst>
              <a:ext uri="{FF2B5EF4-FFF2-40B4-BE49-F238E27FC236}">
                <a16:creationId xmlns:a16="http://schemas.microsoft.com/office/drawing/2014/main" id="{CCA6DED0-E4E8-39F1-3DDC-520585B8247C}"/>
              </a:ext>
            </a:extLst>
          </p:cNvPr>
          <p:cNvSpPr>
            <a:spLocks noGrp="1"/>
          </p:cNvSpPr>
          <p:nvPr>
            <p:ph type="body" sz="quarter" idx="22" hasCustomPrompt="1"/>
          </p:nvPr>
        </p:nvSpPr>
        <p:spPr>
          <a:xfrm>
            <a:off x="6260799"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6</a:t>
            </a:r>
          </a:p>
        </p:txBody>
      </p:sp>
      <p:sp>
        <p:nvSpPr>
          <p:cNvPr id="5" name="Text Placeholder 102">
            <a:extLst>
              <a:ext uri="{FF2B5EF4-FFF2-40B4-BE49-F238E27FC236}">
                <a16:creationId xmlns:a16="http://schemas.microsoft.com/office/drawing/2014/main" id="{C407FF1F-2401-E955-68A6-0CFAE2AB1DD5}"/>
              </a:ext>
            </a:extLst>
          </p:cNvPr>
          <p:cNvSpPr>
            <a:spLocks noGrp="1"/>
          </p:cNvSpPr>
          <p:nvPr>
            <p:ph type="body" sz="quarter" idx="26" hasCustomPrompt="1"/>
          </p:nvPr>
        </p:nvSpPr>
        <p:spPr>
          <a:xfrm>
            <a:off x="6257980"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5</a:t>
            </a:r>
          </a:p>
        </p:txBody>
      </p:sp>
      <p:sp>
        <p:nvSpPr>
          <p:cNvPr id="7" name="Text Placeholder 102">
            <a:extLst>
              <a:ext uri="{FF2B5EF4-FFF2-40B4-BE49-F238E27FC236}">
                <a16:creationId xmlns:a16="http://schemas.microsoft.com/office/drawing/2014/main" id="{79BA467C-00FD-FFE5-B6B3-257AD807C32C}"/>
              </a:ext>
            </a:extLst>
          </p:cNvPr>
          <p:cNvSpPr>
            <a:spLocks noGrp="1"/>
          </p:cNvSpPr>
          <p:nvPr>
            <p:ph type="body" sz="quarter" idx="29" hasCustomPrompt="1"/>
          </p:nvPr>
        </p:nvSpPr>
        <p:spPr>
          <a:xfrm>
            <a:off x="3269338"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1</a:t>
            </a:r>
          </a:p>
        </p:txBody>
      </p:sp>
      <p:sp>
        <p:nvSpPr>
          <p:cNvPr id="9" name="Text Placeholder 102">
            <a:extLst>
              <a:ext uri="{FF2B5EF4-FFF2-40B4-BE49-F238E27FC236}">
                <a16:creationId xmlns:a16="http://schemas.microsoft.com/office/drawing/2014/main" id="{B07E0235-FC5D-C1A5-0D05-82C90DAE7154}"/>
              </a:ext>
            </a:extLst>
          </p:cNvPr>
          <p:cNvSpPr>
            <a:spLocks noGrp="1"/>
          </p:cNvSpPr>
          <p:nvPr>
            <p:ph type="body" sz="quarter" idx="32" hasCustomPrompt="1"/>
          </p:nvPr>
        </p:nvSpPr>
        <p:spPr>
          <a:xfrm>
            <a:off x="3269338"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2</a:t>
            </a:r>
          </a:p>
        </p:txBody>
      </p:sp>
      <p:sp>
        <p:nvSpPr>
          <p:cNvPr id="13" name="Text Placeholder 102">
            <a:extLst>
              <a:ext uri="{FF2B5EF4-FFF2-40B4-BE49-F238E27FC236}">
                <a16:creationId xmlns:a16="http://schemas.microsoft.com/office/drawing/2014/main" id="{15EC97A3-A696-A850-DAC3-9B7F156D6435}"/>
              </a:ext>
            </a:extLst>
          </p:cNvPr>
          <p:cNvSpPr>
            <a:spLocks noGrp="1"/>
          </p:cNvSpPr>
          <p:nvPr>
            <p:ph type="body" sz="quarter" idx="35" hasCustomPrompt="1"/>
          </p:nvPr>
        </p:nvSpPr>
        <p:spPr>
          <a:xfrm>
            <a:off x="3269338"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3</a:t>
            </a:r>
          </a:p>
        </p:txBody>
      </p:sp>
      <p:sp>
        <p:nvSpPr>
          <p:cNvPr id="15" name="Text Placeholder 102">
            <a:extLst>
              <a:ext uri="{FF2B5EF4-FFF2-40B4-BE49-F238E27FC236}">
                <a16:creationId xmlns:a16="http://schemas.microsoft.com/office/drawing/2014/main" id="{676A4AA1-3572-4723-1C95-164DF0BCD503}"/>
              </a:ext>
            </a:extLst>
          </p:cNvPr>
          <p:cNvSpPr>
            <a:spLocks noGrp="1"/>
          </p:cNvSpPr>
          <p:nvPr>
            <p:ph type="body" sz="quarter" idx="38" hasCustomPrompt="1"/>
          </p:nvPr>
        </p:nvSpPr>
        <p:spPr>
          <a:xfrm>
            <a:off x="3269338"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4</a:t>
            </a:r>
          </a:p>
        </p:txBody>
      </p:sp>
      <p:sp>
        <p:nvSpPr>
          <p:cNvPr id="17" name="Text Placeholder 102">
            <a:extLst>
              <a:ext uri="{FF2B5EF4-FFF2-40B4-BE49-F238E27FC236}">
                <a16:creationId xmlns:a16="http://schemas.microsoft.com/office/drawing/2014/main" id="{3C367C00-132C-8896-2D13-153A6C7925AD}"/>
              </a:ext>
            </a:extLst>
          </p:cNvPr>
          <p:cNvSpPr>
            <a:spLocks noGrp="1"/>
          </p:cNvSpPr>
          <p:nvPr>
            <p:ph type="body" sz="quarter" idx="41" hasCustomPrompt="1"/>
          </p:nvPr>
        </p:nvSpPr>
        <p:spPr>
          <a:xfrm>
            <a:off x="6255161"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21" name="Text Placeholder 102">
            <a:extLst>
              <a:ext uri="{FF2B5EF4-FFF2-40B4-BE49-F238E27FC236}">
                <a16:creationId xmlns:a16="http://schemas.microsoft.com/office/drawing/2014/main" id="{0051C787-FE09-A6FD-658C-A2AA371B60A0}"/>
              </a:ext>
            </a:extLst>
          </p:cNvPr>
          <p:cNvSpPr>
            <a:spLocks noGrp="1"/>
          </p:cNvSpPr>
          <p:nvPr>
            <p:ph type="body" sz="quarter" idx="45" hasCustomPrompt="1"/>
          </p:nvPr>
        </p:nvSpPr>
        <p:spPr>
          <a:xfrm>
            <a:off x="6255161"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12" name="Text Placeholder 11">
            <a:extLst>
              <a:ext uri="{FF2B5EF4-FFF2-40B4-BE49-F238E27FC236}">
                <a16:creationId xmlns:a16="http://schemas.microsoft.com/office/drawing/2014/main" id="{6C4FB0E4-7942-3FC2-407F-B9500F035E5D}"/>
              </a:ext>
            </a:extLst>
          </p:cNvPr>
          <p:cNvSpPr>
            <a:spLocks noGrp="1"/>
          </p:cNvSpPr>
          <p:nvPr>
            <p:ph type="body" sz="quarter" idx="46" hasCustomPrompt="1"/>
          </p:nvPr>
        </p:nvSpPr>
        <p:spPr>
          <a:xfrm>
            <a:off x="3269338" y="863473"/>
            <a:ext cx="560387" cy="400050"/>
          </a:xfrm>
          <a:prstGeom prst="rect">
            <a:avLst/>
          </a:prstGeom>
        </p:spPr>
        <p:txBody>
          <a:bodyPr>
            <a:no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01</a:t>
            </a:r>
          </a:p>
        </p:txBody>
      </p:sp>
      <p:sp>
        <p:nvSpPr>
          <p:cNvPr id="20" name="Text Placeholder 11">
            <a:extLst>
              <a:ext uri="{FF2B5EF4-FFF2-40B4-BE49-F238E27FC236}">
                <a16:creationId xmlns:a16="http://schemas.microsoft.com/office/drawing/2014/main" id="{D063535B-A7D0-15D4-B5A1-594D2F4162A5}"/>
              </a:ext>
            </a:extLst>
          </p:cNvPr>
          <p:cNvSpPr>
            <a:spLocks noGrp="1"/>
          </p:cNvSpPr>
          <p:nvPr>
            <p:ph type="body" sz="quarter" idx="47" hasCustomPrompt="1"/>
          </p:nvPr>
        </p:nvSpPr>
        <p:spPr>
          <a:xfrm>
            <a:off x="6258303" y="863473"/>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05</a:t>
            </a:r>
          </a:p>
        </p:txBody>
      </p:sp>
      <p:sp>
        <p:nvSpPr>
          <p:cNvPr id="22" name="Text Placeholder 11">
            <a:extLst>
              <a:ext uri="{FF2B5EF4-FFF2-40B4-BE49-F238E27FC236}">
                <a16:creationId xmlns:a16="http://schemas.microsoft.com/office/drawing/2014/main" id="{8D9099A6-3B0A-9464-367E-D5A8E455A408}"/>
              </a:ext>
            </a:extLst>
          </p:cNvPr>
          <p:cNvSpPr>
            <a:spLocks noGrp="1"/>
          </p:cNvSpPr>
          <p:nvPr>
            <p:ph type="body" sz="quarter" idx="48" hasCustomPrompt="1"/>
          </p:nvPr>
        </p:nvSpPr>
        <p:spPr>
          <a:xfrm>
            <a:off x="3269338" y="2252425"/>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02</a:t>
            </a:r>
          </a:p>
        </p:txBody>
      </p:sp>
      <p:sp>
        <p:nvSpPr>
          <p:cNvPr id="23" name="Text Placeholder 11">
            <a:extLst>
              <a:ext uri="{FF2B5EF4-FFF2-40B4-BE49-F238E27FC236}">
                <a16:creationId xmlns:a16="http://schemas.microsoft.com/office/drawing/2014/main" id="{07AC5969-ACBC-CD3B-958B-C4688327203B}"/>
              </a:ext>
            </a:extLst>
          </p:cNvPr>
          <p:cNvSpPr>
            <a:spLocks noGrp="1"/>
          </p:cNvSpPr>
          <p:nvPr>
            <p:ph type="body" sz="quarter" idx="49" hasCustomPrompt="1"/>
          </p:nvPr>
        </p:nvSpPr>
        <p:spPr>
          <a:xfrm>
            <a:off x="6258303" y="2252425"/>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06</a:t>
            </a:r>
          </a:p>
        </p:txBody>
      </p:sp>
      <p:sp>
        <p:nvSpPr>
          <p:cNvPr id="24" name="Text Placeholder 11">
            <a:extLst>
              <a:ext uri="{FF2B5EF4-FFF2-40B4-BE49-F238E27FC236}">
                <a16:creationId xmlns:a16="http://schemas.microsoft.com/office/drawing/2014/main" id="{AB03BDC5-976E-FC84-E7E5-F83B89DAEC42}"/>
              </a:ext>
            </a:extLst>
          </p:cNvPr>
          <p:cNvSpPr>
            <a:spLocks noGrp="1"/>
          </p:cNvSpPr>
          <p:nvPr>
            <p:ph type="body" sz="quarter" idx="50" hasCustomPrompt="1"/>
          </p:nvPr>
        </p:nvSpPr>
        <p:spPr>
          <a:xfrm>
            <a:off x="3269338" y="3635926"/>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03</a:t>
            </a:r>
          </a:p>
        </p:txBody>
      </p:sp>
      <p:sp>
        <p:nvSpPr>
          <p:cNvPr id="25" name="Text Placeholder 11">
            <a:extLst>
              <a:ext uri="{FF2B5EF4-FFF2-40B4-BE49-F238E27FC236}">
                <a16:creationId xmlns:a16="http://schemas.microsoft.com/office/drawing/2014/main" id="{DD404668-7BFF-9D81-116D-D664F55583DC}"/>
              </a:ext>
            </a:extLst>
          </p:cNvPr>
          <p:cNvSpPr>
            <a:spLocks noGrp="1"/>
          </p:cNvSpPr>
          <p:nvPr>
            <p:ph type="body" sz="quarter" idx="51" hasCustomPrompt="1"/>
          </p:nvPr>
        </p:nvSpPr>
        <p:spPr>
          <a:xfrm>
            <a:off x="6258303" y="3635926"/>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07</a:t>
            </a:r>
          </a:p>
        </p:txBody>
      </p:sp>
      <p:sp>
        <p:nvSpPr>
          <p:cNvPr id="26" name="Text Placeholder 11">
            <a:extLst>
              <a:ext uri="{FF2B5EF4-FFF2-40B4-BE49-F238E27FC236}">
                <a16:creationId xmlns:a16="http://schemas.microsoft.com/office/drawing/2014/main" id="{EF450C48-9DBC-7E11-76BF-521C525AD0C0}"/>
              </a:ext>
            </a:extLst>
          </p:cNvPr>
          <p:cNvSpPr>
            <a:spLocks noGrp="1"/>
          </p:cNvSpPr>
          <p:nvPr>
            <p:ph type="body" sz="quarter" idx="52" hasCustomPrompt="1"/>
          </p:nvPr>
        </p:nvSpPr>
        <p:spPr>
          <a:xfrm>
            <a:off x="3269338" y="5058351"/>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04</a:t>
            </a:r>
          </a:p>
        </p:txBody>
      </p:sp>
      <p:sp>
        <p:nvSpPr>
          <p:cNvPr id="27" name="Text Placeholder 11">
            <a:extLst>
              <a:ext uri="{FF2B5EF4-FFF2-40B4-BE49-F238E27FC236}">
                <a16:creationId xmlns:a16="http://schemas.microsoft.com/office/drawing/2014/main" id="{C59416B7-40A3-0E61-131F-614A2055DC63}"/>
              </a:ext>
            </a:extLst>
          </p:cNvPr>
          <p:cNvSpPr>
            <a:spLocks noGrp="1"/>
          </p:cNvSpPr>
          <p:nvPr>
            <p:ph type="body" sz="quarter" idx="53" hasCustomPrompt="1"/>
          </p:nvPr>
        </p:nvSpPr>
        <p:spPr>
          <a:xfrm>
            <a:off x="6258303" y="5058351"/>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08</a:t>
            </a:r>
          </a:p>
        </p:txBody>
      </p:sp>
      <p:pic>
        <p:nvPicPr>
          <p:cNvPr id="6" name="Picture 5" descr="A purple and black background&#10;&#10;Description automatically generated">
            <a:extLst>
              <a:ext uri="{FF2B5EF4-FFF2-40B4-BE49-F238E27FC236}">
                <a16:creationId xmlns:a16="http://schemas.microsoft.com/office/drawing/2014/main" id="{CD9F75BE-DAD4-4F66-1FF8-CE254B923BFB}"/>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2" name="Title 1">
            <a:extLst>
              <a:ext uri="{FF2B5EF4-FFF2-40B4-BE49-F238E27FC236}">
                <a16:creationId xmlns:a16="http://schemas.microsoft.com/office/drawing/2014/main" id="{6D6DCF47-8263-D7FB-6D76-B06C445275B0}"/>
              </a:ext>
            </a:extLst>
          </p:cNvPr>
          <p:cNvSpPr>
            <a:spLocks noGrp="1"/>
          </p:cNvSpPr>
          <p:nvPr>
            <p:ph type="title" hasCustomPrompt="1"/>
          </p:nvPr>
        </p:nvSpPr>
        <p:spPr>
          <a:xfrm>
            <a:off x="563880" y="863473"/>
            <a:ext cx="2026920" cy="724535"/>
          </a:xfrm>
        </p:spPr>
        <p:txBody>
          <a:bodyPr/>
          <a:lstStyle>
            <a:lvl1pPr>
              <a:defRPr>
                <a:gradFill>
                  <a:gsLst>
                    <a:gs pos="0">
                      <a:srgbClr val="286BD1"/>
                    </a:gs>
                    <a:gs pos="100000">
                      <a:srgbClr val="BA3FC4"/>
                    </a:gs>
                  </a:gsLst>
                  <a:lin ang="10800000" scaled="1"/>
                </a:gradFill>
              </a:defRPr>
            </a:lvl1pPr>
          </a:lstStyle>
          <a:p>
            <a:r>
              <a:rPr lang="en-US"/>
              <a:t>Agenda</a:t>
            </a:r>
          </a:p>
        </p:txBody>
      </p:sp>
    </p:spTree>
    <p:extLst>
      <p:ext uri="{BB962C8B-B14F-4D97-AF65-F5344CB8AC3E}">
        <p14:creationId xmlns:p14="http://schemas.microsoft.com/office/powerpoint/2010/main" val="358027371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Slide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pic>
        <p:nvPicPr>
          <p:cNvPr id="3" name="Picture 2">
            <a:extLst>
              <a:ext uri="{FF2B5EF4-FFF2-40B4-BE49-F238E27FC236}">
                <a16:creationId xmlns:a16="http://schemas.microsoft.com/office/drawing/2014/main" id="{60D5956A-42F8-00C9-EC41-4E5246ACDEC0}"/>
              </a:ext>
            </a:extLst>
          </p:cNvPr>
          <p:cNvPicPr>
            <a:picLocks noChangeAspect="1"/>
          </p:cNvPicPr>
          <p:nvPr userDrawn="1"/>
        </p:nvPicPr>
        <p:blipFill>
          <a:blip r:embed="rId3"/>
          <a:stretch>
            <a:fillRect/>
          </a:stretch>
        </p:blipFill>
        <p:spPr>
          <a:xfrm>
            <a:off x="573959" y="498254"/>
            <a:ext cx="2172159" cy="454783"/>
          </a:xfrm>
          <a:prstGeom prst="rect">
            <a:avLst/>
          </a:prstGeom>
        </p:spPr>
      </p:pic>
    </p:spTree>
    <p:extLst>
      <p:ext uri="{BB962C8B-B14F-4D97-AF65-F5344CB8AC3E}">
        <p14:creationId xmlns:p14="http://schemas.microsoft.com/office/powerpoint/2010/main" val="1395951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Slide 1">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sp>
        <p:nvSpPr>
          <p:cNvPr id="3" name="Title 2">
            <a:extLst>
              <a:ext uri="{FF2B5EF4-FFF2-40B4-BE49-F238E27FC236}">
                <a16:creationId xmlns:a16="http://schemas.microsoft.com/office/drawing/2014/main" id="{7D28E221-4C6F-0ECF-FF86-1B96135B1A77}"/>
              </a:ext>
            </a:extLst>
          </p:cNvPr>
          <p:cNvSpPr>
            <a:spLocks noGrp="1"/>
          </p:cNvSpPr>
          <p:nvPr>
            <p:ph type="title" hasCustomPrompt="1"/>
          </p:nvPr>
        </p:nvSpPr>
        <p:spPr>
          <a:xfrm>
            <a:off x="7199551" y="2190157"/>
            <a:ext cx="4420949" cy="2477683"/>
          </a:xfrm>
        </p:spPr>
        <p:txBody>
          <a:bodyPr anchor="ctr"/>
          <a:lstStyle>
            <a:lvl1pPr>
              <a:defRPr>
                <a:solidFill>
                  <a:schemeClr val="tx1"/>
                </a:solidFill>
              </a:defRPr>
            </a:lvl1pPr>
          </a:lstStyle>
          <a:p>
            <a:r>
              <a:rPr lang="en-US"/>
              <a:t>Section divider title</a:t>
            </a:r>
          </a:p>
        </p:txBody>
      </p:sp>
      <p:pic>
        <p:nvPicPr>
          <p:cNvPr id="2" name="Graphic 1">
            <a:extLst>
              <a:ext uri="{FF2B5EF4-FFF2-40B4-BE49-F238E27FC236}">
                <a16:creationId xmlns:a16="http://schemas.microsoft.com/office/drawing/2014/main" id="{EBD24679-02D6-417A-B473-C62FD1E91B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0537" y="500591"/>
            <a:ext cx="2172159" cy="458730"/>
          </a:xfrm>
          <a:prstGeom prst="rect">
            <a:avLst/>
          </a:prstGeom>
        </p:spPr>
      </p:pic>
    </p:spTree>
    <p:extLst>
      <p:ext uri="{BB962C8B-B14F-4D97-AF65-F5344CB8AC3E}">
        <p14:creationId xmlns:p14="http://schemas.microsoft.com/office/powerpoint/2010/main" val="3724566814"/>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Slid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sp>
        <p:nvSpPr>
          <p:cNvPr id="6" name="Title 2">
            <a:extLst>
              <a:ext uri="{FF2B5EF4-FFF2-40B4-BE49-F238E27FC236}">
                <a16:creationId xmlns:a16="http://schemas.microsoft.com/office/drawing/2014/main" id="{1004F351-2082-DB3D-CD9D-D097C5A30FCE}"/>
              </a:ext>
            </a:extLst>
          </p:cNvPr>
          <p:cNvSpPr>
            <a:spLocks noGrp="1"/>
          </p:cNvSpPr>
          <p:nvPr>
            <p:ph type="title" hasCustomPrompt="1"/>
          </p:nvPr>
        </p:nvSpPr>
        <p:spPr>
          <a:xfrm>
            <a:off x="7199551" y="2190157"/>
            <a:ext cx="4420949" cy="2477683"/>
          </a:xfrm>
        </p:spPr>
        <p:txBody>
          <a:bodyPr anchor="ctr"/>
          <a:lstStyle>
            <a:lvl1pPr>
              <a:defRPr>
                <a:solidFill>
                  <a:schemeClr val="tx1"/>
                </a:solidFill>
              </a:defRPr>
            </a:lvl1pPr>
          </a:lstStyle>
          <a:p>
            <a:r>
              <a:rPr lang="en-US"/>
              <a:t>Section divider title</a:t>
            </a:r>
          </a:p>
        </p:txBody>
      </p:sp>
      <p:pic>
        <p:nvPicPr>
          <p:cNvPr id="5" name="Graphic 4">
            <a:extLst>
              <a:ext uri="{FF2B5EF4-FFF2-40B4-BE49-F238E27FC236}">
                <a16:creationId xmlns:a16="http://schemas.microsoft.com/office/drawing/2014/main" id="{02A1E956-2CDA-3AC0-B614-AAF54282589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0537" y="500591"/>
            <a:ext cx="2172159" cy="458730"/>
          </a:xfrm>
          <a:prstGeom prst="rect">
            <a:avLst/>
          </a:prstGeom>
        </p:spPr>
      </p:pic>
    </p:spTree>
    <p:extLst>
      <p:ext uri="{BB962C8B-B14F-4D97-AF65-F5344CB8AC3E}">
        <p14:creationId xmlns:p14="http://schemas.microsoft.com/office/powerpoint/2010/main" val="37923535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8D2D96AB-B228-DB46-CCC0-D03E04A87077}"/>
              </a:ext>
            </a:extLst>
          </p:cNvPr>
          <p:cNvSpPr>
            <a:spLocks noGrp="1"/>
          </p:cNvSpPr>
          <p:nvPr>
            <p:ph type="ftr" sz="quarter" idx="10"/>
          </p:nvPr>
        </p:nvSpPr>
        <p:spPr/>
        <p:txBody>
          <a:bodyPr/>
          <a:lstStyle/>
          <a:p>
            <a:r>
              <a:rPr lang="en-US"/>
              <a:t>Microsoft Fabric Community Conference 2025</a:t>
            </a:r>
          </a:p>
        </p:txBody>
      </p:sp>
      <p:sp>
        <p:nvSpPr>
          <p:cNvPr id="3" name="Slide Number Placeholder 2">
            <a:extLst>
              <a:ext uri="{FF2B5EF4-FFF2-40B4-BE49-F238E27FC236}">
                <a16:creationId xmlns:a16="http://schemas.microsoft.com/office/drawing/2014/main" id="{728D110E-FAD6-BDBA-7B80-8FFCF059187D}"/>
              </a:ext>
            </a:extLst>
          </p:cNvPr>
          <p:cNvSpPr>
            <a:spLocks noGrp="1"/>
          </p:cNvSpPr>
          <p:nvPr>
            <p:ph type="sldNum" sz="quarter" idx="11"/>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6335093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F800DD-8F1F-3331-35FB-EEA18801B1F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0" name="Text Placeholder 9">
            <a:extLst>
              <a:ext uri="{FF2B5EF4-FFF2-40B4-BE49-F238E27FC236}">
                <a16:creationId xmlns:a16="http://schemas.microsoft.com/office/drawing/2014/main" id="{5C0C56A3-063A-B656-5130-DFB2E1C43D4B}"/>
              </a:ext>
            </a:extLst>
          </p:cNvPr>
          <p:cNvSpPr>
            <a:spLocks noGrp="1"/>
          </p:cNvSpPr>
          <p:nvPr>
            <p:ph type="body" sz="quarter" idx="27"/>
          </p:nvPr>
        </p:nvSpPr>
        <p:spPr>
          <a:xfrm>
            <a:off x="563563" y="1447800"/>
            <a:ext cx="1106487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A6E2C394-5AD2-2245-2B8F-18C4BD5867FF}"/>
              </a:ext>
            </a:extLst>
          </p:cNvPr>
          <p:cNvSpPr>
            <a:spLocks noGrp="1"/>
          </p:cNvSpPr>
          <p:nvPr>
            <p:ph type="ftr" sz="quarter" idx="28"/>
          </p:nvPr>
        </p:nvSpPr>
        <p:spPr/>
        <p:txBody>
          <a:bodyPr/>
          <a:lstStyle/>
          <a:p>
            <a:r>
              <a:rPr lang="en-US"/>
              <a:t>Microsoft Fabric Community Conference 2025</a:t>
            </a:r>
          </a:p>
        </p:txBody>
      </p:sp>
      <p:sp>
        <p:nvSpPr>
          <p:cNvPr id="3" name="Slide Number Placeholder 2">
            <a:extLst>
              <a:ext uri="{FF2B5EF4-FFF2-40B4-BE49-F238E27FC236}">
                <a16:creationId xmlns:a16="http://schemas.microsoft.com/office/drawing/2014/main" id="{D30A5BA6-6605-C936-EEE3-88CA28DBB12D}"/>
              </a:ext>
            </a:extLst>
          </p:cNvPr>
          <p:cNvSpPr>
            <a:spLocks noGrp="1"/>
          </p:cNvSpPr>
          <p:nvPr>
            <p:ph type="sldNum" sz="quarter" idx="29"/>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958644457"/>
      </p:ext>
    </p:extLst>
  </p:cSld>
  <p:clrMapOvr>
    <a:masterClrMapping/>
  </p:clrMapOvr>
  <p:transition>
    <p:fade/>
  </p:transition>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pic>
        <p:nvPicPr>
          <p:cNvPr id="3" name="Picture 2" descr="A close up of a glass&#10;&#10;Description automatically generated">
            <a:extLst>
              <a:ext uri="{FF2B5EF4-FFF2-40B4-BE49-F238E27FC236}">
                <a16:creationId xmlns:a16="http://schemas.microsoft.com/office/drawing/2014/main" id="{1BC6ECB5-7ACF-51B6-4A14-C02731160F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a:outerShdw blurRad="76200" dist="220776" dir="18900000" sy="23000" kx="-1200000" algn="bl" rotWithShape="0">
              <a:schemeClr val="bg1">
                <a:lumMod val="50000"/>
                <a:lumOff val="50000"/>
                <a:alpha val="13000"/>
              </a:schemeClr>
            </a:outerShdw>
          </a:effectLst>
        </p:spPr>
      </p:pic>
      <p:sp>
        <p:nvSpPr>
          <p:cNvPr id="8" name="Title 7">
            <a:extLst>
              <a:ext uri="{FF2B5EF4-FFF2-40B4-BE49-F238E27FC236}">
                <a16:creationId xmlns:a16="http://schemas.microsoft.com/office/drawing/2014/main" id="{4976726F-98A2-3B2A-8513-9F5D25D63FD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1" name="Content Placeholder 10">
            <a:extLst>
              <a:ext uri="{FF2B5EF4-FFF2-40B4-BE49-F238E27FC236}">
                <a16:creationId xmlns:a16="http://schemas.microsoft.com/office/drawing/2014/main" id="{4305D88A-09EA-3B57-EB7C-B55B88ECDD71}"/>
              </a:ext>
            </a:extLst>
          </p:cNvPr>
          <p:cNvSpPr>
            <a:spLocks noGrp="1"/>
          </p:cNvSpPr>
          <p:nvPr>
            <p:ph sz="quarter" idx="27"/>
          </p:nvPr>
        </p:nvSpPr>
        <p:spPr>
          <a:xfrm>
            <a:off x="563564"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FBC8A560-6BB2-8E69-1177-186B4F67AA79}"/>
              </a:ext>
            </a:extLst>
          </p:cNvPr>
          <p:cNvSpPr>
            <a:spLocks noGrp="1"/>
          </p:cNvSpPr>
          <p:nvPr>
            <p:ph sz="quarter" idx="28"/>
          </p:nvPr>
        </p:nvSpPr>
        <p:spPr>
          <a:xfrm>
            <a:off x="6395340"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B1693C56-58B4-B1B5-19B5-8A1F177B45F1}"/>
              </a:ext>
            </a:extLst>
          </p:cNvPr>
          <p:cNvSpPr>
            <a:spLocks noGrp="1"/>
          </p:cNvSpPr>
          <p:nvPr>
            <p:ph type="ftr" sz="quarter" idx="29"/>
          </p:nvPr>
        </p:nvSpPr>
        <p:spPr/>
        <p:txBody>
          <a:bodyPr/>
          <a:lstStyle/>
          <a:p>
            <a:r>
              <a:rPr lang="en-US"/>
              <a:t>Microsoft Fabric Community Conference 2025</a:t>
            </a:r>
          </a:p>
        </p:txBody>
      </p:sp>
      <p:sp>
        <p:nvSpPr>
          <p:cNvPr id="4" name="Slide Number Placeholder 3">
            <a:extLst>
              <a:ext uri="{FF2B5EF4-FFF2-40B4-BE49-F238E27FC236}">
                <a16:creationId xmlns:a16="http://schemas.microsoft.com/office/drawing/2014/main" id="{5778CDA9-61B2-49D7-2EDC-B29175194CC5}"/>
              </a:ext>
            </a:extLst>
          </p:cNvPr>
          <p:cNvSpPr>
            <a:spLocks noGrp="1"/>
          </p:cNvSpPr>
          <p:nvPr>
            <p:ph type="sldNum" sz="quarter" idx="30"/>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763574610"/>
      </p:ext>
    </p:extLst>
  </p:cSld>
  <p:clrMapOvr>
    <a:masterClrMapping/>
  </p:clrMapOvr>
  <p:transition>
    <p:fade/>
  </p:transition>
  <p:extLst>
    <p:ext uri="{DCECCB84-F9BA-43D5-87BE-67443E8EF086}">
      <p15:sldGuideLst xmlns:p15="http://schemas.microsoft.com/office/powerpoint/2012/main">
        <p15:guide id="4" pos="3660">
          <p15:clr>
            <a:srgbClr val="5ACBF0"/>
          </p15:clr>
        </p15:guide>
        <p15:guide id="5" pos="402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990334F-64A4-97A6-3FCA-1FCAEE0A68CC}"/>
              </a:ext>
            </a:extLst>
          </p:cNvPr>
          <p:cNvSpPr>
            <a:spLocks noGrp="1"/>
          </p:cNvSpPr>
          <p:nvPr>
            <p:ph type="body" sz="quarter" idx="20"/>
          </p:nvPr>
        </p:nvSpPr>
        <p:spPr>
          <a:xfrm>
            <a:off x="566993" y="1446821"/>
            <a:ext cx="3294062"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56B23FC0-F06F-3CFF-2466-B04AA6D8F046}"/>
              </a:ext>
            </a:extLst>
          </p:cNvPr>
          <p:cNvSpPr>
            <a:spLocks noGrp="1"/>
          </p:cNvSpPr>
          <p:nvPr>
            <p:ph type="body" sz="quarter" idx="21"/>
          </p:nvPr>
        </p:nvSpPr>
        <p:spPr>
          <a:xfrm>
            <a:off x="4463796" y="1446821"/>
            <a:ext cx="3290712"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8" name="Text Placeholder 7">
            <a:extLst>
              <a:ext uri="{FF2B5EF4-FFF2-40B4-BE49-F238E27FC236}">
                <a16:creationId xmlns:a16="http://schemas.microsoft.com/office/drawing/2014/main" id="{E92F2B7C-E744-4E83-C681-FFA2C221F7F6}"/>
              </a:ext>
            </a:extLst>
          </p:cNvPr>
          <p:cNvSpPr>
            <a:spLocks noGrp="1"/>
          </p:cNvSpPr>
          <p:nvPr>
            <p:ph type="body" sz="quarter" idx="22"/>
          </p:nvPr>
        </p:nvSpPr>
        <p:spPr>
          <a:xfrm>
            <a:off x="8344509" y="1446821"/>
            <a:ext cx="3284519"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itle 8">
            <a:extLst>
              <a:ext uri="{FF2B5EF4-FFF2-40B4-BE49-F238E27FC236}">
                <a16:creationId xmlns:a16="http://schemas.microsoft.com/office/drawing/2014/main" id="{2E626CE3-F83B-3830-0273-991375D97E18}"/>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7BAE9E32-8B40-CF6D-3825-5BAB68576309}"/>
              </a:ext>
            </a:extLst>
          </p:cNvPr>
          <p:cNvSpPr>
            <a:spLocks noGrp="1"/>
          </p:cNvSpPr>
          <p:nvPr>
            <p:ph type="body" sz="quarter" idx="27"/>
          </p:nvPr>
        </p:nvSpPr>
        <p:spPr>
          <a:xfrm>
            <a:off x="574993"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0">
            <a:extLst>
              <a:ext uri="{FF2B5EF4-FFF2-40B4-BE49-F238E27FC236}">
                <a16:creationId xmlns:a16="http://schemas.microsoft.com/office/drawing/2014/main" id="{0C699655-E77D-B8E7-3A11-AEDDA75D9090}"/>
              </a:ext>
            </a:extLst>
          </p:cNvPr>
          <p:cNvSpPr>
            <a:spLocks noGrp="1"/>
          </p:cNvSpPr>
          <p:nvPr>
            <p:ph type="body" sz="quarter" idx="28"/>
          </p:nvPr>
        </p:nvSpPr>
        <p:spPr>
          <a:xfrm>
            <a:off x="4460446"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DABAABF-23BF-DB0A-F245-8A52C4375FEB}"/>
              </a:ext>
            </a:extLst>
          </p:cNvPr>
          <p:cNvSpPr>
            <a:spLocks noGrp="1"/>
          </p:cNvSpPr>
          <p:nvPr>
            <p:ph type="body" sz="quarter" idx="29"/>
          </p:nvPr>
        </p:nvSpPr>
        <p:spPr>
          <a:xfrm>
            <a:off x="8348783" y="2282825"/>
            <a:ext cx="3280263"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DEE550DE-0021-31A9-12EF-C24C816174C7}"/>
              </a:ext>
            </a:extLst>
          </p:cNvPr>
          <p:cNvSpPr>
            <a:spLocks noGrp="1"/>
          </p:cNvSpPr>
          <p:nvPr>
            <p:ph type="ftr" sz="quarter" idx="30"/>
          </p:nvPr>
        </p:nvSpPr>
        <p:spPr/>
        <p:txBody>
          <a:bodyPr/>
          <a:lstStyle/>
          <a:p>
            <a:r>
              <a:rPr lang="en-US"/>
              <a:t>Microsoft Fabric Community Conference 2025</a:t>
            </a:r>
          </a:p>
        </p:txBody>
      </p:sp>
      <p:sp>
        <p:nvSpPr>
          <p:cNvPr id="3" name="Slide Number Placeholder 2">
            <a:extLst>
              <a:ext uri="{FF2B5EF4-FFF2-40B4-BE49-F238E27FC236}">
                <a16:creationId xmlns:a16="http://schemas.microsoft.com/office/drawing/2014/main" id="{511490B0-B016-FE86-E2E3-CB863C4EB50E}"/>
              </a:ext>
            </a:extLst>
          </p:cNvPr>
          <p:cNvSpPr>
            <a:spLocks noGrp="1"/>
          </p:cNvSpPr>
          <p:nvPr>
            <p:ph type="sldNum" sz="quarter" idx="31"/>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909127393"/>
      </p:ext>
    </p:extLst>
  </p:cSld>
  <p:clrMapOvr>
    <a:masterClrMapping/>
  </p:clrMapOvr>
  <p:transition>
    <p:fade/>
  </p:transition>
  <p:extLst>
    <p:ext uri="{DCECCB84-F9BA-43D5-87BE-67443E8EF086}">
      <p15:sldGuideLst xmlns:p15="http://schemas.microsoft.com/office/powerpoint/2012/main">
        <p15:guide id="6" pos="2430">
          <p15:clr>
            <a:srgbClr val="5ACBF0"/>
          </p15:clr>
        </p15:guide>
        <p15:guide id="7" pos="2797">
          <p15:clr>
            <a:srgbClr val="5ACBF0"/>
          </p15:clr>
        </p15:guide>
        <p15:guide id="8" pos="4883">
          <p15:clr>
            <a:srgbClr val="5ACBF0"/>
          </p15:clr>
        </p15:guide>
        <p15:guide id="9" pos="525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pic>
        <p:nvPicPr>
          <p:cNvPr id="2" name="Picture 1" descr="A close up of a glass&#10;&#10;Description automatically generated">
            <a:extLst>
              <a:ext uri="{FF2B5EF4-FFF2-40B4-BE49-F238E27FC236}">
                <a16:creationId xmlns:a16="http://schemas.microsoft.com/office/drawing/2014/main" id="{21ED8400-10F9-046F-71CE-E0F75F36E9D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a:outerShdw blurRad="76200" dist="220776" dir="18900000" sy="23000" kx="-1200000" algn="bl" rotWithShape="0">
              <a:schemeClr val="bg1">
                <a:lumMod val="50000"/>
                <a:lumOff val="50000"/>
                <a:alpha val="13000"/>
              </a:schemeClr>
            </a:outerShdw>
          </a:effectLst>
        </p:spPr>
      </p:pic>
      <p:sp>
        <p:nvSpPr>
          <p:cNvPr id="8" name="Text Placeholder 3">
            <a:extLst>
              <a:ext uri="{FF2B5EF4-FFF2-40B4-BE49-F238E27FC236}">
                <a16:creationId xmlns:a16="http://schemas.microsoft.com/office/drawing/2014/main" id="{1243C703-78B9-06C4-F3ED-44D632DB7B34}"/>
              </a:ext>
            </a:extLst>
          </p:cNvPr>
          <p:cNvSpPr>
            <a:spLocks noGrp="1"/>
          </p:cNvSpPr>
          <p:nvPr>
            <p:ph type="body" sz="quarter" idx="27"/>
          </p:nvPr>
        </p:nvSpPr>
        <p:spPr>
          <a:xfrm>
            <a:off x="562257" y="1446821"/>
            <a:ext cx="2550542"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ext Placeholder 10">
            <a:extLst>
              <a:ext uri="{FF2B5EF4-FFF2-40B4-BE49-F238E27FC236}">
                <a16:creationId xmlns:a16="http://schemas.microsoft.com/office/drawing/2014/main" id="{FE38F48C-80FE-5AFD-8E54-402A008BC2D5}"/>
              </a:ext>
            </a:extLst>
          </p:cNvPr>
          <p:cNvSpPr>
            <a:spLocks noGrp="1"/>
          </p:cNvSpPr>
          <p:nvPr>
            <p:ph type="body" sz="quarter" idx="28"/>
          </p:nvPr>
        </p:nvSpPr>
        <p:spPr>
          <a:xfrm>
            <a:off x="563563" y="2282825"/>
            <a:ext cx="255054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6B3F605-6068-C5EC-E199-296BA16A65F3}"/>
              </a:ext>
            </a:extLst>
          </p:cNvPr>
          <p:cNvSpPr>
            <a:spLocks noGrp="1"/>
          </p:cNvSpPr>
          <p:nvPr>
            <p:ph type="body" sz="quarter" idx="29"/>
          </p:nvPr>
        </p:nvSpPr>
        <p:spPr>
          <a:xfrm>
            <a:off x="3413875" y="1446821"/>
            <a:ext cx="2527581"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3D05DEA1-2F93-3214-204E-1E6081CA43D3}"/>
              </a:ext>
            </a:extLst>
          </p:cNvPr>
          <p:cNvSpPr>
            <a:spLocks noGrp="1"/>
          </p:cNvSpPr>
          <p:nvPr>
            <p:ph type="body" sz="quarter" idx="30"/>
          </p:nvPr>
        </p:nvSpPr>
        <p:spPr>
          <a:xfrm>
            <a:off x="3413875"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AEA10BE5-BA92-45E1-3EF8-B87E9562C0DE}"/>
              </a:ext>
            </a:extLst>
          </p:cNvPr>
          <p:cNvSpPr>
            <a:spLocks noGrp="1"/>
          </p:cNvSpPr>
          <p:nvPr>
            <p:ph type="body" sz="quarter" idx="31"/>
          </p:nvPr>
        </p:nvSpPr>
        <p:spPr>
          <a:xfrm>
            <a:off x="6259624" y="1446821"/>
            <a:ext cx="2527581"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3" name="Text Placeholder 10">
            <a:extLst>
              <a:ext uri="{FF2B5EF4-FFF2-40B4-BE49-F238E27FC236}">
                <a16:creationId xmlns:a16="http://schemas.microsoft.com/office/drawing/2014/main" id="{B17389F2-5FE2-94C1-9426-476787C28B07}"/>
              </a:ext>
            </a:extLst>
          </p:cNvPr>
          <p:cNvSpPr>
            <a:spLocks noGrp="1"/>
          </p:cNvSpPr>
          <p:nvPr>
            <p:ph type="body" sz="quarter" idx="32"/>
          </p:nvPr>
        </p:nvSpPr>
        <p:spPr>
          <a:xfrm>
            <a:off x="6259624"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a:extLst>
              <a:ext uri="{FF2B5EF4-FFF2-40B4-BE49-F238E27FC236}">
                <a16:creationId xmlns:a16="http://schemas.microsoft.com/office/drawing/2014/main" id="{BDA6DEC2-11DB-9464-72A0-9E0A33B082EC}"/>
              </a:ext>
            </a:extLst>
          </p:cNvPr>
          <p:cNvSpPr>
            <a:spLocks noGrp="1"/>
          </p:cNvSpPr>
          <p:nvPr>
            <p:ph type="body" sz="quarter" idx="33"/>
          </p:nvPr>
        </p:nvSpPr>
        <p:spPr>
          <a:xfrm>
            <a:off x="9088282" y="1446821"/>
            <a:ext cx="2538526"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5" name="Text Placeholder 10">
            <a:extLst>
              <a:ext uri="{FF2B5EF4-FFF2-40B4-BE49-F238E27FC236}">
                <a16:creationId xmlns:a16="http://schemas.microsoft.com/office/drawing/2014/main" id="{BB801C5F-E8CC-662A-B118-FB25B4E4A3F8}"/>
              </a:ext>
            </a:extLst>
          </p:cNvPr>
          <p:cNvSpPr>
            <a:spLocks noGrp="1"/>
          </p:cNvSpPr>
          <p:nvPr>
            <p:ph type="body" sz="quarter" idx="34"/>
          </p:nvPr>
        </p:nvSpPr>
        <p:spPr>
          <a:xfrm>
            <a:off x="9088280" y="2282825"/>
            <a:ext cx="2539840"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1D2BDB62-F348-E3D6-C88D-6E8EDC7E764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107D8154-4403-BA0D-EA4B-DAC7555B2B00}"/>
              </a:ext>
            </a:extLst>
          </p:cNvPr>
          <p:cNvSpPr>
            <a:spLocks noGrp="1"/>
          </p:cNvSpPr>
          <p:nvPr>
            <p:ph type="ftr" sz="quarter" idx="35"/>
          </p:nvPr>
        </p:nvSpPr>
        <p:spPr/>
        <p:txBody>
          <a:bodyPr/>
          <a:lstStyle/>
          <a:p>
            <a:r>
              <a:rPr lang="en-US"/>
              <a:t>Microsoft Fabric Community Conference 2025</a:t>
            </a:r>
          </a:p>
        </p:txBody>
      </p:sp>
      <p:sp>
        <p:nvSpPr>
          <p:cNvPr id="4" name="Slide Number Placeholder 3">
            <a:extLst>
              <a:ext uri="{FF2B5EF4-FFF2-40B4-BE49-F238E27FC236}">
                <a16:creationId xmlns:a16="http://schemas.microsoft.com/office/drawing/2014/main" id="{5A518BD3-82B3-3C0E-D94F-92BC49A3690E}"/>
              </a:ext>
            </a:extLst>
          </p:cNvPr>
          <p:cNvSpPr>
            <a:spLocks noGrp="1"/>
          </p:cNvSpPr>
          <p:nvPr>
            <p:ph type="sldNum" sz="quarter" idx="36"/>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42577200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4CF0FD5-9233-8E1F-7590-C02C8F393872}"/>
              </a:ext>
            </a:extLst>
          </p:cNvPr>
          <p:cNvSpPr>
            <a:spLocks noGrp="1"/>
          </p:cNvSpPr>
          <p:nvPr>
            <p:ph type="pic" sz="quarter" idx="27"/>
          </p:nvPr>
        </p:nvSpPr>
        <p:spPr>
          <a:xfrm>
            <a:off x="563563" y="1447800"/>
            <a:ext cx="3494088" cy="3475038"/>
          </a:xfrm>
          <a:gradFill>
            <a:gsLst>
              <a:gs pos="100000">
                <a:srgbClr val="286BD1"/>
              </a:gs>
              <a:gs pos="0">
                <a:srgbClr val="BA3FC4"/>
              </a:gs>
            </a:gsLst>
            <a:lin ang="5400000" scaled="1"/>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4" name="Picture Placeholder 7">
            <a:extLst>
              <a:ext uri="{FF2B5EF4-FFF2-40B4-BE49-F238E27FC236}">
                <a16:creationId xmlns:a16="http://schemas.microsoft.com/office/drawing/2014/main" id="{CEEC04BC-256A-570B-9159-3039C869ABFD}"/>
              </a:ext>
            </a:extLst>
          </p:cNvPr>
          <p:cNvSpPr>
            <a:spLocks noGrp="1"/>
          </p:cNvSpPr>
          <p:nvPr>
            <p:ph type="pic" sz="quarter" idx="28"/>
          </p:nvPr>
        </p:nvSpPr>
        <p:spPr>
          <a:xfrm>
            <a:off x="4359854" y="1447800"/>
            <a:ext cx="3475037" cy="3475038"/>
          </a:xfrm>
          <a:gradFill>
            <a:gsLst>
              <a:gs pos="100000">
                <a:srgbClr val="286BD1"/>
              </a:gs>
              <a:gs pos="0">
                <a:srgbClr val="BA3FC4"/>
              </a:gs>
            </a:gsLst>
            <a:lin ang="5400000" scaled="1"/>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5" name="Picture Placeholder 7">
            <a:extLst>
              <a:ext uri="{FF2B5EF4-FFF2-40B4-BE49-F238E27FC236}">
                <a16:creationId xmlns:a16="http://schemas.microsoft.com/office/drawing/2014/main" id="{61AC744B-46B5-3894-DD14-2F41986E1673}"/>
              </a:ext>
            </a:extLst>
          </p:cNvPr>
          <p:cNvSpPr>
            <a:spLocks noGrp="1"/>
          </p:cNvSpPr>
          <p:nvPr>
            <p:ph type="pic" sz="quarter" idx="29"/>
          </p:nvPr>
        </p:nvSpPr>
        <p:spPr>
          <a:xfrm>
            <a:off x="8145641" y="1447800"/>
            <a:ext cx="3482479" cy="3475038"/>
          </a:xfrm>
          <a:gradFill>
            <a:gsLst>
              <a:gs pos="100000">
                <a:srgbClr val="286BD1"/>
              </a:gs>
              <a:gs pos="0">
                <a:srgbClr val="BA3FC4"/>
              </a:gs>
            </a:gsLst>
            <a:lin ang="5400000" scaled="1"/>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6" name="Title 15">
            <a:extLst>
              <a:ext uri="{FF2B5EF4-FFF2-40B4-BE49-F238E27FC236}">
                <a16:creationId xmlns:a16="http://schemas.microsoft.com/office/drawing/2014/main" id="{3A0DF579-85C0-3013-A052-869DB46BEF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8" name="Text Placeholder 17">
            <a:extLst>
              <a:ext uri="{FF2B5EF4-FFF2-40B4-BE49-F238E27FC236}">
                <a16:creationId xmlns:a16="http://schemas.microsoft.com/office/drawing/2014/main" id="{425118C9-7BAF-DD16-77C1-EBF456E2F801}"/>
              </a:ext>
            </a:extLst>
          </p:cNvPr>
          <p:cNvSpPr>
            <a:spLocks noGrp="1"/>
          </p:cNvSpPr>
          <p:nvPr>
            <p:ph type="body" sz="quarter" idx="30"/>
          </p:nvPr>
        </p:nvSpPr>
        <p:spPr>
          <a:xfrm>
            <a:off x="563562" y="5059363"/>
            <a:ext cx="3494087" cy="1120775"/>
          </a:xfrm>
        </p:spPr>
        <p:txBody>
          <a:bodyPr/>
          <a:lstStyle>
            <a:lvl1pPr marL="0" indent="0">
              <a:buNone/>
              <a:defRPr/>
            </a:lvl1pPr>
            <a:lvl2pPr marL="271462" indent="0">
              <a:buNone/>
              <a:defRPr/>
            </a:lvl2pPr>
          </a:lstStyle>
          <a:p>
            <a:pPr lvl="0"/>
            <a:r>
              <a:rPr lang="en-US"/>
              <a:t>Click to edit Master text styles</a:t>
            </a:r>
          </a:p>
        </p:txBody>
      </p:sp>
      <p:sp>
        <p:nvSpPr>
          <p:cNvPr id="19" name="Text Placeholder 17">
            <a:extLst>
              <a:ext uri="{FF2B5EF4-FFF2-40B4-BE49-F238E27FC236}">
                <a16:creationId xmlns:a16="http://schemas.microsoft.com/office/drawing/2014/main" id="{A0FB9493-58D5-CA2A-7E73-C06EB2B1FCEC}"/>
              </a:ext>
            </a:extLst>
          </p:cNvPr>
          <p:cNvSpPr>
            <a:spLocks noGrp="1"/>
          </p:cNvSpPr>
          <p:nvPr>
            <p:ph type="body" sz="quarter" idx="31"/>
          </p:nvPr>
        </p:nvSpPr>
        <p:spPr>
          <a:xfrm>
            <a:off x="4366759" y="5059363"/>
            <a:ext cx="3468132" cy="1120775"/>
          </a:xfrm>
        </p:spPr>
        <p:txBody>
          <a:bodyPr/>
          <a:lstStyle>
            <a:lvl1pPr marL="0" indent="0">
              <a:buNone/>
              <a:defRPr/>
            </a:lvl1pPr>
            <a:lvl2pPr marL="271462" indent="0">
              <a:buNone/>
              <a:defRPr/>
            </a:lvl2pPr>
          </a:lstStyle>
          <a:p>
            <a:pPr lvl="0"/>
            <a:r>
              <a:rPr lang="en-US"/>
              <a:t>Click to edit Master text styles</a:t>
            </a:r>
          </a:p>
        </p:txBody>
      </p:sp>
      <p:sp>
        <p:nvSpPr>
          <p:cNvPr id="20" name="Text Placeholder 17">
            <a:extLst>
              <a:ext uri="{FF2B5EF4-FFF2-40B4-BE49-F238E27FC236}">
                <a16:creationId xmlns:a16="http://schemas.microsoft.com/office/drawing/2014/main" id="{9B19A2C9-A87F-A041-809B-F6C88B5890A1}"/>
              </a:ext>
            </a:extLst>
          </p:cNvPr>
          <p:cNvSpPr>
            <a:spLocks noGrp="1"/>
          </p:cNvSpPr>
          <p:nvPr>
            <p:ph type="body" sz="quarter" idx="32"/>
          </p:nvPr>
        </p:nvSpPr>
        <p:spPr>
          <a:xfrm>
            <a:off x="8144000" y="5059363"/>
            <a:ext cx="3485224" cy="1120775"/>
          </a:xfrm>
        </p:spPr>
        <p:txBody>
          <a:bodyPr/>
          <a:lstStyle>
            <a:lvl1pPr marL="0" indent="0">
              <a:buNone/>
              <a:defRPr/>
            </a:lvl1pPr>
            <a:lvl2pPr marL="271462" indent="0">
              <a:buNone/>
              <a:defRPr/>
            </a:lvl2pPr>
          </a:lstStyle>
          <a:p>
            <a:pPr lvl="0"/>
            <a:r>
              <a:rPr lang="en-US"/>
              <a:t>Click to edit Master text styles</a:t>
            </a:r>
          </a:p>
        </p:txBody>
      </p:sp>
      <p:sp>
        <p:nvSpPr>
          <p:cNvPr id="2" name="Footer Placeholder 1">
            <a:extLst>
              <a:ext uri="{FF2B5EF4-FFF2-40B4-BE49-F238E27FC236}">
                <a16:creationId xmlns:a16="http://schemas.microsoft.com/office/drawing/2014/main" id="{5982D9DE-95AB-FD67-0183-9BCB149A054F}"/>
              </a:ext>
            </a:extLst>
          </p:cNvPr>
          <p:cNvSpPr>
            <a:spLocks noGrp="1"/>
          </p:cNvSpPr>
          <p:nvPr>
            <p:ph type="ftr" sz="quarter" idx="33"/>
          </p:nvPr>
        </p:nvSpPr>
        <p:spPr/>
        <p:txBody>
          <a:bodyPr/>
          <a:lstStyle/>
          <a:p>
            <a:r>
              <a:rPr lang="en-US"/>
              <a:t>Microsoft Fabric Community Conference 2025</a:t>
            </a:r>
          </a:p>
        </p:txBody>
      </p:sp>
      <p:sp>
        <p:nvSpPr>
          <p:cNvPr id="3" name="Slide Number Placeholder 2">
            <a:extLst>
              <a:ext uri="{FF2B5EF4-FFF2-40B4-BE49-F238E27FC236}">
                <a16:creationId xmlns:a16="http://schemas.microsoft.com/office/drawing/2014/main" id="{EEEE5AFC-4184-21E6-E3E9-C090A1F6BE41}"/>
              </a:ext>
            </a:extLst>
          </p:cNvPr>
          <p:cNvSpPr>
            <a:spLocks noGrp="1"/>
          </p:cNvSpPr>
          <p:nvPr>
            <p:ph type="sldNum" sz="quarter" idx="34"/>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16998146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sktop Screenshot">
    <p:spTree>
      <p:nvGrpSpPr>
        <p:cNvPr id="1" name=""/>
        <p:cNvGrpSpPr/>
        <p:nvPr/>
      </p:nvGrpSpPr>
      <p:grpSpPr>
        <a:xfrm>
          <a:off x="0" y="0"/>
          <a:ext cx="0" cy="0"/>
          <a:chOff x="0" y="0"/>
          <a:chExt cx="0" cy="0"/>
        </a:xfrm>
      </p:grpSpPr>
      <p:pic>
        <p:nvPicPr>
          <p:cNvPr id="10" name="Picture 9" descr="A black screen with a black background&#10;&#10;Description automatically generated">
            <a:extLst>
              <a:ext uri="{FF2B5EF4-FFF2-40B4-BE49-F238E27FC236}">
                <a16:creationId xmlns:a16="http://schemas.microsoft.com/office/drawing/2014/main" id="{1B734122-BEE1-29E0-F586-EFFB1DCFD8E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52651" y="1222097"/>
            <a:ext cx="7772400" cy="5272365"/>
          </a:xfrm>
          <a:prstGeom prst="rect">
            <a:avLst/>
          </a:prstGeom>
        </p:spPr>
      </p:pic>
      <p:sp>
        <p:nvSpPr>
          <p:cNvPr id="17" name="Picture Placeholder 16">
            <a:extLst>
              <a:ext uri="{FF2B5EF4-FFF2-40B4-BE49-F238E27FC236}">
                <a16:creationId xmlns:a16="http://schemas.microsoft.com/office/drawing/2014/main" id="{E5CFD0C7-08DE-79B6-78CB-093AAADB3390}"/>
              </a:ext>
            </a:extLst>
          </p:cNvPr>
          <p:cNvSpPr>
            <a:spLocks noGrp="1"/>
          </p:cNvSpPr>
          <p:nvPr>
            <p:ph type="pic" sz="quarter" idx="12"/>
          </p:nvPr>
        </p:nvSpPr>
        <p:spPr>
          <a:xfrm>
            <a:off x="5153725" y="1520825"/>
            <a:ext cx="7175500" cy="4032250"/>
          </a:xfrm>
          <a:prstGeom prst="rect">
            <a:avLst/>
          </a:prstGeom>
          <a:gradFill flip="none" rotWithShape="1">
            <a:gsLst>
              <a:gs pos="100000">
                <a:srgbClr val="286BD1"/>
              </a:gs>
              <a:gs pos="0">
                <a:srgbClr val="BA3FC4"/>
              </a:gs>
            </a:gsLst>
            <a:lin ang="54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3" name="Title 2">
            <a:extLst>
              <a:ext uri="{FF2B5EF4-FFF2-40B4-BE49-F238E27FC236}">
                <a16:creationId xmlns:a16="http://schemas.microsoft.com/office/drawing/2014/main" id="{C42C3667-27FF-8112-BBCC-F336F9F8C31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D4BB2D9B-DA93-9E77-84C5-0C3CFD99054F}"/>
              </a:ext>
            </a:extLst>
          </p:cNvPr>
          <p:cNvSpPr>
            <a:spLocks noGrp="1"/>
          </p:cNvSpPr>
          <p:nvPr>
            <p:ph type="body" sz="quarter" idx="26"/>
          </p:nvPr>
        </p:nvSpPr>
        <p:spPr>
          <a:xfrm>
            <a:off x="563563" y="1447800"/>
            <a:ext cx="41783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AD30E391-676A-646A-EE0C-6F59785EE986}"/>
              </a:ext>
            </a:extLst>
          </p:cNvPr>
          <p:cNvSpPr>
            <a:spLocks noGrp="1"/>
          </p:cNvSpPr>
          <p:nvPr>
            <p:ph type="ftr" sz="quarter" idx="27"/>
          </p:nvPr>
        </p:nvSpPr>
        <p:spPr/>
        <p:txBody>
          <a:bodyPr/>
          <a:lstStyle/>
          <a:p>
            <a:r>
              <a:rPr lang="en-US"/>
              <a:t>Microsoft Fabric Community Conference 2025</a:t>
            </a:r>
          </a:p>
        </p:txBody>
      </p:sp>
      <p:sp>
        <p:nvSpPr>
          <p:cNvPr id="4" name="Slide Number Placeholder 3">
            <a:extLst>
              <a:ext uri="{FF2B5EF4-FFF2-40B4-BE49-F238E27FC236}">
                <a16:creationId xmlns:a16="http://schemas.microsoft.com/office/drawing/2014/main" id="{C40034E4-E6BE-99A2-65A0-902AFE92AE64}"/>
              </a:ext>
            </a:extLst>
          </p:cNvPr>
          <p:cNvSpPr>
            <a:spLocks noGrp="1"/>
          </p:cNvSpPr>
          <p:nvPr>
            <p:ph type="sldNum" sz="quarter" idx="28"/>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640510351"/>
      </p:ext>
    </p:extLst>
  </p:cSld>
  <p:clrMapOvr>
    <a:masterClrMapping/>
  </p:clrMapOvr>
  <p:extLst>
    <p:ext uri="{DCECCB84-F9BA-43D5-87BE-67443E8EF086}">
      <p15:sldGuideLst xmlns:p15="http://schemas.microsoft.com/office/powerpoint/2012/main">
        <p15:guide id="2" pos="3360">
          <p15:clr>
            <a:srgbClr val="FBAE40"/>
          </p15:clr>
        </p15:guide>
        <p15:guide id="3" pos="2987">
          <p15:clr>
            <a:srgbClr val="FBAE40"/>
          </p15:clr>
        </p15:guide>
        <p15:guide id="4" orient="horz" pos="1276">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Mobile Screenshot">
    <p:spTree>
      <p:nvGrpSpPr>
        <p:cNvPr id="1" name=""/>
        <p:cNvGrpSpPr/>
        <p:nvPr/>
      </p:nvGrpSpPr>
      <p:grpSpPr>
        <a:xfrm>
          <a:off x="0" y="0"/>
          <a:ext cx="0" cy="0"/>
          <a:chOff x="0" y="0"/>
          <a:chExt cx="0" cy="0"/>
        </a:xfrm>
      </p:grpSpPr>
      <p:pic>
        <p:nvPicPr>
          <p:cNvPr id="3" name="Picture 2" descr="A purple and black background&#10;&#10;Description automatically generated">
            <a:extLst>
              <a:ext uri="{FF2B5EF4-FFF2-40B4-BE49-F238E27FC236}">
                <a16:creationId xmlns:a16="http://schemas.microsoft.com/office/drawing/2014/main" id="{29409811-F77B-E8E3-8402-829BC7554706}"/>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560D4059-8C07-7C46-13EE-577BE9B28E67}"/>
              </a:ext>
            </a:extLst>
          </p:cNvPr>
          <p:cNvSpPr>
            <a:spLocks noGrp="1"/>
          </p:cNvSpPr>
          <p:nvPr>
            <p:ph type="pic" sz="quarter" idx="11" hasCustomPrompt="1"/>
          </p:nvPr>
        </p:nvSpPr>
        <p:spPr>
          <a:xfrm>
            <a:off x="7932387" y="845820"/>
            <a:ext cx="2383621" cy="5166360"/>
          </a:xfrm>
          <a:prstGeom prst="roundRect">
            <a:avLst>
              <a:gd name="adj" fmla="val 3755"/>
            </a:avLst>
          </a:prstGeom>
          <a:blipFill>
            <a:blip r:embed="rId3" cstate="screen">
              <a:extLst>
                <a:ext uri="{28A0092B-C50C-407E-A947-70E740481C1C}">
                  <a14:useLocalDpi xmlns:a14="http://schemas.microsoft.com/office/drawing/2010/main"/>
                </a:ext>
              </a:extLst>
            </a:blip>
            <a:stretch>
              <a:fillRect/>
            </a:stretch>
          </a:blipFill>
          <a:ln w="254000">
            <a:gradFill>
              <a:gsLst>
                <a:gs pos="0">
                  <a:srgbClr val="FFFFFF"/>
                </a:gs>
                <a:gs pos="100000">
                  <a:srgbClr val="F2F2F2"/>
                </a:gs>
              </a:gsLst>
              <a:lin ang="2700000" scaled="0"/>
            </a:gradFill>
          </a:ln>
          <a:effectLst>
            <a:outerShdw blurRad="127000" dist="63500" dir="2700000" algn="ctr" rotWithShape="0">
              <a:srgbClr val="000000">
                <a:alpha val="25000"/>
              </a:srgbClr>
            </a:outerShdw>
          </a:effectLst>
        </p:spPr>
        <p:txBody>
          <a:bodyPr bIns="1005840" anchor="ctr" anchorCtr="0">
            <a:noAutofit/>
          </a:bodyPr>
          <a:lstStyle>
            <a:lvl1pPr marL="0" indent="0" algn="ctr">
              <a:buNone/>
              <a:defRPr sz="1200">
                <a:solidFill>
                  <a:srgbClr val="FFFFFF"/>
                </a:solidFill>
                <a:latin typeface="+mj-lt"/>
              </a:defRPr>
            </a:lvl1pPr>
          </a:lstStyle>
          <a:p>
            <a:r>
              <a:rPr lang="en-US"/>
              <a:t>Drag and drop your photo</a:t>
            </a:r>
            <a:br>
              <a:rPr lang="en-US"/>
            </a:br>
            <a:r>
              <a:rPr lang="en-US"/>
              <a:t>here or click or tap icon</a:t>
            </a:r>
            <a:br>
              <a:rPr lang="en-US"/>
            </a:br>
            <a:r>
              <a:rPr lang="en-US"/>
              <a:t>below to insert</a:t>
            </a:r>
          </a:p>
        </p:txBody>
      </p:sp>
      <p:sp>
        <p:nvSpPr>
          <p:cNvPr id="6" name="Title 5">
            <a:extLst>
              <a:ext uri="{FF2B5EF4-FFF2-40B4-BE49-F238E27FC236}">
                <a16:creationId xmlns:a16="http://schemas.microsoft.com/office/drawing/2014/main" id="{99734408-B1D3-DC17-4EE2-3B36EC6671AB}"/>
              </a:ext>
            </a:extLst>
          </p:cNvPr>
          <p:cNvSpPr>
            <a:spLocks noGrp="1"/>
          </p:cNvSpPr>
          <p:nvPr>
            <p:ph type="title"/>
          </p:nvPr>
        </p:nvSpPr>
        <p:spPr>
          <a:xfrm>
            <a:off x="563880" y="503396"/>
            <a:ext cx="6956108" cy="724535"/>
          </a:xfrm>
        </p:spPr>
        <p:txBody>
          <a:bodyPr/>
          <a:lstStyle>
            <a:lvl1pPr>
              <a:defRPr>
                <a:solidFill>
                  <a:schemeClr val="tx1"/>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A3F9CFCE-9666-5E17-FD59-378A1CBB1760}"/>
              </a:ext>
            </a:extLst>
          </p:cNvPr>
          <p:cNvSpPr>
            <a:spLocks noGrp="1"/>
          </p:cNvSpPr>
          <p:nvPr>
            <p:ph type="body" sz="quarter" idx="26"/>
          </p:nvPr>
        </p:nvSpPr>
        <p:spPr>
          <a:xfrm>
            <a:off x="563563" y="1447800"/>
            <a:ext cx="695642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66F538B1-B6CA-B36E-C59E-B5FC25EAC339}"/>
              </a:ext>
            </a:extLst>
          </p:cNvPr>
          <p:cNvSpPr>
            <a:spLocks noGrp="1"/>
          </p:cNvSpPr>
          <p:nvPr>
            <p:ph type="ftr" sz="quarter" idx="27"/>
          </p:nvPr>
        </p:nvSpPr>
        <p:spPr/>
        <p:txBody>
          <a:bodyPr/>
          <a:lstStyle/>
          <a:p>
            <a:r>
              <a:rPr lang="en-US"/>
              <a:t>Microsoft Fabric Community Conference 2025</a:t>
            </a:r>
          </a:p>
        </p:txBody>
      </p:sp>
      <p:sp>
        <p:nvSpPr>
          <p:cNvPr id="4" name="Slide Number Placeholder 3">
            <a:extLst>
              <a:ext uri="{FF2B5EF4-FFF2-40B4-BE49-F238E27FC236}">
                <a16:creationId xmlns:a16="http://schemas.microsoft.com/office/drawing/2014/main" id="{7F012404-708C-7CB6-859F-41D8AF345885}"/>
              </a:ext>
            </a:extLst>
          </p:cNvPr>
          <p:cNvSpPr>
            <a:spLocks noGrp="1"/>
          </p:cNvSpPr>
          <p:nvPr>
            <p:ph type="sldNum" sz="quarter" idx="28"/>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372364723"/>
      </p:ext>
    </p:extLst>
  </p:cSld>
  <p:clrMapOvr>
    <a:masterClrMapping/>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8" name="Picture 7" descr="A glass cubes with a ball on top&#10;&#10;Description automatically generated">
            <a:extLst>
              <a:ext uri="{FF2B5EF4-FFF2-40B4-BE49-F238E27FC236}">
                <a16:creationId xmlns:a16="http://schemas.microsoft.com/office/drawing/2014/main" id="{D74EE35E-85D5-A20A-DC9D-45C1397732C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sp>
        <p:nvSpPr>
          <p:cNvPr id="5" name="Title 6">
            <a:extLst>
              <a:ext uri="{FF2B5EF4-FFF2-40B4-BE49-F238E27FC236}">
                <a16:creationId xmlns:a16="http://schemas.microsoft.com/office/drawing/2014/main" id="{B01B2829-96EF-EDD4-F5DC-8F6DFAFBCAD3}"/>
              </a:ext>
            </a:extLst>
          </p:cNvPr>
          <p:cNvSpPr>
            <a:spLocks noGrp="1"/>
          </p:cNvSpPr>
          <p:nvPr>
            <p:ph type="title" hasCustomPrompt="1"/>
          </p:nvPr>
        </p:nvSpPr>
        <p:spPr>
          <a:xfrm>
            <a:off x="607810" y="3165478"/>
            <a:ext cx="3252990" cy="527045"/>
          </a:xfrm>
          <a:prstGeom prst="rect">
            <a:avLst/>
          </a:prstGeom>
        </p:spPr>
        <p:txBody>
          <a:bodyPr anchor="ctr">
            <a:noAutofit/>
          </a:bodyPr>
          <a:lstStyle>
            <a:lvl1pPr algn="l">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Thank you</a:t>
            </a:r>
          </a:p>
        </p:txBody>
      </p:sp>
      <p:pic>
        <p:nvPicPr>
          <p:cNvPr id="3" name="MS logo gray - EMF" descr="Microsoft logo, gray text version">
            <a:extLst>
              <a:ext uri="{FF2B5EF4-FFF2-40B4-BE49-F238E27FC236}">
                <a16:creationId xmlns:a16="http://schemas.microsoft.com/office/drawing/2014/main" id="{AB1C1911-831B-92CD-CD8B-2019CFEDCB2E}"/>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4" name="Graphic 3">
            <a:extLst>
              <a:ext uri="{FF2B5EF4-FFF2-40B4-BE49-F238E27FC236}">
                <a16:creationId xmlns:a16="http://schemas.microsoft.com/office/drawing/2014/main" id="{DAE81FC8-75D1-520D-0940-904083108C8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465331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Slide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sp>
        <p:nvSpPr>
          <p:cNvPr id="2" name="Title 2">
            <a:extLst>
              <a:ext uri="{FF2B5EF4-FFF2-40B4-BE49-F238E27FC236}">
                <a16:creationId xmlns:a16="http://schemas.microsoft.com/office/drawing/2014/main" id="{8581F21C-1E1E-67F7-A265-A36DAE615C08}"/>
              </a:ext>
            </a:extLst>
          </p:cNvPr>
          <p:cNvSpPr>
            <a:spLocks noGrp="1"/>
          </p:cNvSpPr>
          <p:nvPr>
            <p:ph type="title" hasCustomPrompt="1"/>
          </p:nvPr>
        </p:nvSpPr>
        <p:spPr>
          <a:xfrm>
            <a:off x="7199551" y="2190157"/>
            <a:ext cx="4420949" cy="2477683"/>
          </a:xfrm>
        </p:spPr>
        <p:txBody>
          <a:bodyPr anchor="ctr"/>
          <a:lstStyle>
            <a:lvl1pPr>
              <a:defRPr>
                <a:solidFill>
                  <a:schemeClr val="tx1"/>
                </a:solidFill>
              </a:defRPr>
            </a:lvl1pPr>
          </a:lstStyle>
          <a:p>
            <a:r>
              <a:rPr lang="en-US"/>
              <a:t>Section divider title</a:t>
            </a:r>
          </a:p>
        </p:txBody>
      </p:sp>
      <p:pic>
        <p:nvPicPr>
          <p:cNvPr id="3" name="Graphic 2">
            <a:extLst>
              <a:ext uri="{FF2B5EF4-FFF2-40B4-BE49-F238E27FC236}">
                <a16:creationId xmlns:a16="http://schemas.microsoft.com/office/drawing/2014/main" id="{980BDF3D-EAEA-7986-FE2E-76D39B72B0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0537" y="500591"/>
            <a:ext cx="2172159" cy="458730"/>
          </a:xfrm>
          <a:prstGeom prst="rect">
            <a:avLst/>
          </a:prstGeom>
        </p:spPr>
      </p:pic>
    </p:spTree>
    <p:extLst>
      <p:ext uri="{BB962C8B-B14F-4D97-AF65-F5344CB8AC3E}">
        <p14:creationId xmlns:p14="http://schemas.microsoft.com/office/powerpoint/2010/main" val="1319667981"/>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734529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1_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0477852"/>
      </p:ext>
    </p:extLst>
  </p:cSld>
  <p:clrMapOvr>
    <a:masterClrMapping/>
  </p:clrMapOvr>
  <p:transition>
    <p:fade/>
  </p:transition>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18640"/>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800"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600">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400">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sz="3600">
                <a:solidFill>
                  <a:schemeClr val="tx1"/>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410500657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lstStyle>
            <a:lvl1pPr marL="0" indent="0" algn="ctr" defTabSz="-18496626" rtl="0" eaLnBrk="1" fontAlgn="base" hangingPunct="1">
              <a:spcBef>
                <a:spcPct val="0"/>
              </a:spcBef>
              <a:spcAft>
                <a:spcPct val="0"/>
              </a:spcAft>
              <a:defRPr lang="en-US" sz="3733" b="1" dirty="0">
                <a:solidFill>
                  <a:srgbClr val="FF00FE"/>
                </a:solidFill>
                <a:latin typeface="Calibri"/>
                <a:ea typeface="+mj-ea"/>
                <a:cs typeface="Segoe UI" pitchFamily="34" charset="0"/>
              </a:defRPr>
            </a:lvl1pPr>
          </a:lstStyle>
          <a:p>
            <a:r>
              <a:rPr lang="en-US" dirty="0"/>
              <a:t>Click to edit Master title style</a:t>
            </a:r>
          </a:p>
        </p:txBody>
      </p:sp>
      <p:sp>
        <p:nvSpPr>
          <p:cNvPr id="3"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667" b="1">
                <a:latin typeface="Calibri" pitchFamily="34" charset="0"/>
              </a:defRPr>
            </a:lvl1pPr>
            <a:lvl2pPr>
              <a:buClrTx/>
              <a:buFont typeface="Wingdings" pitchFamily="2" charset="2"/>
              <a:buChar char="o"/>
              <a:defRPr sz="2400" b="0">
                <a:latin typeface="Calibri Light" pitchFamily="34" charset="0"/>
              </a:defRPr>
            </a:lvl2pPr>
            <a:lvl3pPr>
              <a:buClrTx/>
              <a:buFont typeface="Wingdings" pitchFamily="2" charset="2"/>
              <a:buChar char="o"/>
              <a:defRPr sz="2133" b="0">
                <a:latin typeface="Calibri Light" pitchFamily="34" charset="0"/>
              </a:defRPr>
            </a:lvl3pPr>
            <a:lvl4pPr>
              <a:buClrTx/>
              <a:buFont typeface="Wingdings" pitchFamily="2" charset="2"/>
              <a:buChar char="o"/>
              <a:defRPr sz="1867" b="0">
                <a:latin typeface="Calibri Light" pitchFamily="34" charset="0"/>
              </a:defRPr>
            </a:lvl4pPr>
            <a:lvl5pPr>
              <a:buClrTx/>
              <a:buFont typeface="Wingdings" pitchFamily="2" charset="2"/>
              <a:buChar char="o"/>
              <a:defRPr sz="1600"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8050713"/>
      </p:ext>
    </p:extLst>
  </p:cSld>
  <p:clrMapOvr>
    <a:masterClrMapping/>
  </p:clrMapOvr>
  <p:transition>
    <p:fade/>
  </p:transition>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A9842-61F3-ECF8-8B12-4A966E2F6C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973DD2B-1851-7448-BDC8-E1DCD452C1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4403350-DCB7-3D69-CF98-DBB9CBC81447}"/>
              </a:ext>
            </a:extLst>
          </p:cNvPr>
          <p:cNvSpPr>
            <a:spLocks noGrp="1"/>
          </p:cNvSpPr>
          <p:nvPr>
            <p:ph type="dt" sz="half" idx="10"/>
          </p:nvPr>
        </p:nvSpPr>
        <p:spPr/>
        <p:txBody>
          <a:bodyPr/>
          <a:lstStyle/>
          <a:p>
            <a:fld id="{9ACA8595-F149-47BF-A0A2-B45990804D86}" type="datetimeFigureOut">
              <a:rPr lang="en-US" smtClean="0"/>
              <a:t>4/2/2025</a:t>
            </a:fld>
            <a:endParaRPr lang="en-US"/>
          </a:p>
        </p:txBody>
      </p:sp>
      <p:sp>
        <p:nvSpPr>
          <p:cNvPr id="5" name="Footer Placeholder 4">
            <a:extLst>
              <a:ext uri="{FF2B5EF4-FFF2-40B4-BE49-F238E27FC236}">
                <a16:creationId xmlns:a16="http://schemas.microsoft.com/office/drawing/2014/main" id="{50DCA231-B151-CE10-2B45-C6E9BE89DD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4E7A7F-DF8F-B7A4-E580-3A382D38778E}"/>
              </a:ext>
            </a:extLst>
          </p:cNvPr>
          <p:cNvSpPr>
            <a:spLocks noGrp="1"/>
          </p:cNvSpPr>
          <p:nvPr>
            <p:ph type="sldNum" sz="quarter" idx="12"/>
          </p:nvPr>
        </p:nvSpPr>
        <p:spPr/>
        <p:txBody>
          <a:bodyPr/>
          <a:lstStyle/>
          <a:p>
            <a:fld id="{359BA249-614D-4615-B259-0222D4480F0F}" type="slidenum">
              <a:rPr lang="en-US" smtClean="0"/>
              <a:t>‹#›</a:t>
            </a:fld>
            <a:endParaRPr lang="en-US"/>
          </a:p>
        </p:txBody>
      </p:sp>
    </p:spTree>
    <p:extLst>
      <p:ext uri="{BB962C8B-B14F-4D97-AF65-F5344CB8AC3E}">
        <p14:creationId xmlns:p14="http://schemas.microsoft.com/office/powerpoint/2010/main" val="174270907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A9842-61F3-ECF8-8B12-4A966E2F6C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973DD2B-1851-7448-BDC8-E1DCD452C1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4403350-DCB7-3D69-CF98-DBB9CBC81447}"/>
              </a:ext>
            </a:extLst>
          </p:cNvPr>
          <p:cNvSpPr>
            <a:spLocks noGrp="1"/>
          </p:cNvSpPr>
          <p:nvPr>
            <p:ph type="dt" sz="half" idx="10"/>
          </p:nvPr>
        </p:nvSpPr>
        <p:spPr/>
        <p:txBody>
          <a:bodyPr/>
          <a:lstStyle/>
          <a:p>
            <a:fld id="{9ACA8595-F149-47BF-A0A2-B45990804D86}" type="datetimeFigureOut">
              <a:rPr lang="en-US" smtClean="0"/>
              <a:t>4/2/2025</a:t>
            </a:fld>
            <a:endParaRPr lang="en-US"/>
          </a:p>
        </p:txBody>
      </p:sp>
      <p:sp>
        <p:nvSpPr>
          <p:cNvPr id="5" name="Footer Placeholder 4">
            <a:extLst>
              <a:ext uri="{FF2B5EF4-FFF2-40B4-BE49-F238E27FC236}">
                <a16:creationId xmlns:a16="http://schemas.microsoft.com/office/drawing/2014/main" id="{50DCA231-B151-CE10-2B45-C6E9BE89DD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4E7A7F-DF8F-B7A4-E580-3A382D38778E}"/>
              </a:ext>
            </a:extLst>
          </p:cNvPr>
          <p:cNvSpPr>
            <a:spLocks noGrp="1"/>
          </p:cNvSpPr>
          <p:nvPr>
            <p:ph type="sldNum" sz="quarter" idx="12"/>
          </p:nvPr>
        </p:nvSpPr>
        <p:spPr/>
        <p:txBody>
          <a:bodyPr/>
          <a:lstStyle/>
          <a:p>
            <a:fld id="{359BA249-614D-4615-B259-0222D4480F0F}" type="slidenum">
              <a:rPr lang="en-US" smtClean="0"/>
              <a:t>‹#›</a:t>
            </a:fld>
            <a:endParaRPr lang="en-US"/>
          </a:p>
        </p:txBody>
      </p:sp>
    </p:spTree>
    <p:extLst>
      <p:ext uri="{BB962C8B-B14F-4D97-AF65-F5344CB8AC3E}">
        <p14:creationId xmlns:p14="http://schemas.microsoft.com/office/powerpoint/2010/main" val="97285977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4BF6F-8ACB-0408-0C9D-7663A8FE9D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657D80-B1CF-F4BE-9ED1-35F4DFAB77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EA6787-D2F2-A12E-7D1F-4C4DC2621C81}"/>
              </a:ext>
            </a:extLst>
          </p:cNvPr>
          <p:cNvSpPr>
            <a:spLocks noGrp="1"/>
          </p:cNvSpPr>
          <p:nvPr>
            <p:ph type="dt" sz="half" idx="10"/>
          </p:nvPr>
        </p:nvSpPr>
        <p:spPr/>
        <p:txBody>
          <a:bodyPr/>
          <a:lstStyle/>
          <a:p>
            <a:fld id="{9ACA8595-F149-47BF-A0A2-B45990804D86}" type="datetimeFigureOut">
              <a:rPr lang="en-US" smtClean="0"/>
              <a:t>4/2/2025</a:t>
            </a:fld>
            <a:endParaRPr lang="en-US"/>
          </a:p>
        </p:txBody>
      </p:sp>
      <p:sp>
        <p:nvSpPr>
          <p:cNvPr id="5" name="Footer Placeholder 4">
            <a:extLst>
              <a:ext uri="{FF2B5EF4-FFF2-40B4-BE49-F238E27FC236}">
                <a16:creationId xmlns:a16="http://schemas.microsoft.com/office/drawing/2014/main" id="{2C06433C-5424-3F47-FA8F-2E20EF8C5D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4C0C3F-BF03-8FAB-8868-77C1006E1823}"/>
              </a:ext>
            </a:extLst>
          </p:cNvPr>
          <p:cNvSpPr>
            <a:spLocks noGrp="1"/>
          </p:cNvSpPr>
          <p:nvPr>
            <p:ph type="sldNum" sz="quarter" idx="12"/>
          </p:nvPr>
        </p:nvSpPr>
        <p:spPr/>
        <p:txBody>
          <a:bodyPr/>
          <a:lstStyle/>
          <a:p>
            <a:fld id="{359BA249-614D-4615-B259-0222D4480F0F}" type="slidenum">
              <a:rPr lang="en-US" smtClean="0"/>
              <a:t>‹#›</a:t>
            </a:fld>
            <a:endParaRPr lang="en-US"/>
          </a:p>
        </p:txBody>
      </p:sp>
    </p:spTree>
    <p:extLst>
      <p:ext uri="{BB962C8B-B14F-4D97-AF65-F5344CB8AC3E}">
        <p14:creationId xmlns:p14="http://schemas.microsoft.com/office/powerpoint/2010/main" val="6831706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C89F9-7739-FA24-54B8-675DCD191C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54989FA-E92F-A88D-E90E-EA24DB4ADBF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16ED4D-83E8-701B-18B6-F4B164523547}"/>
              </a:ext>
            </a:extLst>
          </p:cNvPr>
          <p:cNvSpPr>
            <a:spLocks noGrp="1"/>
          </p:cNvSpPr>
          <p:nvPr>
            <p:ph type="dt" sz="half" idx="10"/>
          </p:nvPr>
        </p:nvSpPr>
        <p:spPr/>
        <p:txBody>
          <a:bodyPr/>
          <a:lstStyle/>
          <a:p>
            <a:fld id="{9ACA8595-F149-47BF-A0A2-B45990804D86}" type="datetimeFigureOut">
              <a:rPr lang="en-US" smtClean="0"/>
              <a:t>4/2/2025</a:t>
            </a:fld>
            <a:endParaRPr lang="en-US"/>
          </a:p>
        </p:txBody>
      </p:sp>
      <p:sp>
        <p:nvSpPr>
          <p:cNvPr id="5" name="Footer Placeholder 4">
            <a:extLst>
              <a:ext uri="{FF2B5EF4-FFF2-40B4-BE49-F238E27FC236}">
                <a16:creationId xmlns:a16="http://schemas.microsoft.com/office/drawing/2014/main" id="{C80A200A-5FFF-9F36-CA7C-EE3126C60C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D291B-602E-13C0-2922-872FE41BD9CE}"/>
              </a:ext>
            </a:extLst>
          </p:cNvPr>
          <p:cNvSpPr>
            <a:spLocks noGrp="1"/>
          </p:cNvSpPr>
          <p:nvPr>
            <p:ph type="sldNum" sz="quarter" idx="12"/>
          </p:nvPr>
        </p:nvSpPr>
        <p:spPr/>
        <p:txBody>
          <a:bodyPr/>
          <a:lstStyle/>
          <a:p>
            <a:fld id="{359BA249-614D-4615-B259-0222D4480F0F}" type="slidenum">
              <a:rPr lang="en-US" smtClean="0"/>
              <a:t>‹#›</a:t>
            </a:fld>
            <a:endParaRPr lang="en-US"/>
          </a:p>
        </p:txBody>
      </p:sp>
    </p:spTree>
    <p:extLst>
      <p:ext uri="{BB962C8B-B14F-4D97-AF65-F5344CB8AC3E}">
        <p14:creationId xmlns:p14="http://schemas.microsoft.com/office/powerpoint/2010/main" val="34623640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A5ACD-137C-1BBF-0127-355B2DEB54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DE357C-290D-E3F6-0628-9E1B83EBF5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6F820C-9CF8-FAD9-22AD-592CB2146F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6F96C7-C56E-263C-984D-F6B3EDC46F78}"/>
              </a:ext>
            </a:extLst>
          </p:cNvPr>
          <p:cNvSpPr>
            <a:spLocks noGrp="1"/>
          </p:cNvSpPr>
          <p:nvPr>
            <p:ph type="dt" sz="half" idx="10"/>
          </p:nvPr>
        </p:nvSpPr>
        <p:spPr/>
        <p:txBody>
          <a:bodyPr/>
          <a:lstStyle/>
          <a:p>
            <a:fld id="{9ACA8595-F149-47BF-A0A2-B45990804D86}" type="datetimeFigureOut">
              <a:rPr lang="en-US" smtClean="0"/>
              <a:t>4/2/2025</a:t>
            </a:fld>
            <a:endParaRPr lang="en-US"/>
          </a:p>
        </p:txBody>
      </p:sp>
      <p:sp>
        <p:nvSpPr>
          <p:cNvPr id="6" name="Footer Placeholder 5">
            <a:extLst>
              <a:ext uri="{FF2B5EF4-FFF2-40B4-BE49-F238E27FC236}">
                <a16:creationId xmlns:a16="http://schemas.microsoft.com/office/drawing/2014/main" id="{9F1E2ABE-DE33-F95F-9C9D-8C09C93A18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5949E5-9527-D137-FA3E-5E0EDBB75551}"/>
              </a:ext>
            </a:extLst>
          </p:cNvPr>
          <p:cNvSpPr>
            <a:spLocks noGrp="1"/>
          </p:cNvSpPr>
          <p:nvPr>
            <p:ph type="sldNum" sz="quarter" idx="12"/>
          </p:nvPr>
        </p:nvSpPr>
        <p:spPr/>
        <p:txBody>
          <a:bodyPr/>
          <a:lstStyle/>
          <a:p>
            <a:fld id="{359BA249-614D-4615-B259-0222D4480F0F}" type="slidenum">
              <a:rPr lang="en-US" smtClean="0"/>
              <a:t>‹#›</a:t>
            </a:fld>
            <a:endParaRPr lang="en-US"/>
          </a:p>
        </p:txBody>
      </p:sp>
    </p:spTree>
    <p:extLst>
      <p:ext uri="{BB962C8B-B14F-4D97-AF65-F5344CB8AC3E}">
        <p14:creationId xmlns:p14="http://schemas.microsoft.com/office/powerpoint/2010/main" val="3432801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0AEE9-7C42-A758-4E09-FB18EA71840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2C4ED9-C468-AC22-E11F-6A6A11D2A0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11CACEE-DE83-400C-B9C3-A8035FB0076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00582C-A591-329C-D815-9EC87A0905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4A4A56-B109-C319-7E31-E27372462E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B9C22D-A905-170A-468A-658CCBCE511B}"/>
              </a:ext>
            </a:extLst>
          </p:cNvPr>
          <p:cNvSpPr>
            <a:spLocks noGrp="1"/>
          </p:cNvSpPr>
          <p:nvPr>
            <p:ph type="dt" sz="half" idx="10"/>
          </p:nvPr>
        </p:nvSpPr>
        <p:spPr/>
        <p:txBody>
          <a:bodyPr/>
          <a:lstStyle/>
          <a:p>
            <a:fld id="{9ACA8595-F149-47BF-A0A2-B45990804D86}" type="datetimeFigureOut">
              <a:rPr lang="en-US" smtClean="0"/>
              <a:t>4/2/2025</a:t>
            </a:fld>
            <a:endParaRPr lang="en-US"/>
          </a:p>
        </p:txBody>
      </p:sp>
      <p:sp>
        <p:nvSpPr>
          <p:cNvPr id="8" name="Footer Placeholder 7">
            <a:extLst>
              <a:ext uri="{FF2B5EF4-FFF2-40B4-BE49-F238E27FC236}">
                <a16:creationId xmlns:a16="http://schemas.microsoft.com/office/drawing/2014/main" id="{7CE523AD-6E5C-764E-A89C-0866ED5124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B857A8-2330-E365-14AE-820EF98A7E38}"/>
              </a:ext>
            </a:extLst>
          </p:cNvPr>
          <p:cNvSpPr>
            <a:spLocks noGrp="1"/>
          </p:cNvSpPr>
          <p:nvPr>
            <p:ph type="sldNum" sz="quarter" idx="12"/>
          </p:nvPr>
        </p:nvSpPr>
        <p:spPr/>
        <p:txBody>
          <a:bodyPr/>
          <a:lstStyle/>
          <a:p>
            <a:fld id="{359BA249-614D-4615-B259-0222D4480F0F}" type="slidenum">
              <a:rPr lang="en-US" smtClean="0"/>
              <a:t>‹#›</a:t>
            </a:fld>
            <a:endParaRPr lang="en-US"/>
          </a:p>
        </p:txBody>
      </p:sp>
    </p:spTree>
    <p:extLst>
      <p:ext uri="{BB962C8B-B14F-4D97-AF65-F5344CB8AC3E}">
        <p14:creationId xmlns:p14="http://schemas.microsoft.com/office/powerpoint/2010/main" val="809123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a:lstStyle/>
          <a:p>
            <a:r>
              <a:rPr lang="en-US"/>
              <a:t>Click to edit Master title style</a:t>
            </a:r>
          </a:p>
        </p:txBody>
      </p:sp>
      <p:sp>
        <p:nvSpPr>
          <p:cNvPr id="7" name="Slide Number Placeholder 5">
            <a:extLst>
              <a:ext uri="{FF2B5EF4-FFF2-40B4-BE49-F238E27FC236}">
                <a16:creationId xmlns:a16="http://schemas.microsoft.com/office/drawing/2014/main" id="{D8ACE297-F2E7-E87F-509F-3DAD12273B5E}"/>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8" name="Footer Placeholder 9">
            <a:extLst>
              <a:ext uri="{FF2B5EF4-FFF2-40B4-BE49-F238E27FC236}">
                <a16:creationId xmlns:a16="http://schemas.microsoft.com/office/drawing/2014/main" id="{B8255F30-6F8B-FCE8-A902-FCCF3BB5A611}"/>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6111130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EA9A9-8D2D-70E5-97D6-395E55FC4C6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2F1200F-1463-785A-2976-36DEBBD6E23F}"/>
              </a:ext>
            </a:extLst>
          </p:cNvPr>
          <p:cNvSpPr>
            <a:spLocks noGrp="1"/>
          </p:cNvSpPr>
          <p:nvPr>
            <p:ph type="dt" sz="half" idx="10"/>
          </p:nvPr>
        </p:nvSpPr>
        <p:spPr/>
        <p:txBody>
          <a:bodyPr/>
          <a:lstStyle/>
          <a:p>
            <a:fld id="{9ACA8595-F149-47BF-A0A2-B45990804D86}" type="datetimeFigureOut">
              <a:rPr lang="en-US" smtClean="0"/>
              <a:t>4/2/2025</a:t>
            </a:fld>
            <a:endParaRPr lang="en-US"/>
          </a:p>
        </p:txBody>
      </p:sp>
      <p:sp>
        <p:nvSpPr>
          <p:cNvPr id="4" name="Footer Placeholder 3">
            <a:extLst>
              <a:ext uri="{FF2B5EF4-FFF2-40B4-BE49-F238E27FC236}">
                <a16:creationId xmlns:a16="http://schemas.microsoft.com/office/drawing/2014/main" id="{EE106EB7-B20B-5947-005A-28860B50BF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4E3914-7F75-AE6C-1497-1AF2CCAB1266}"/>
              </a:ext>
            </a:extLst>
          </p:cNvPr>
          <p:cNvSpPr>
            <a:spLocks noGrp="1"/>
          </p:cNvSpPr>
          <p:nvPr>
            <p:ph type="sldNum" sz="quarter" idx="12"/>
          </p:nvPr>
        </p:nvSpPr>
        <p:spPr/>
        <p:txBody>
          <a:bodyPr/>
          <a:lstStyle/>
          <a:p>
            <a:fld id="{359BA249-614D-4615-B259-0222D4480F0F}" type="slidenum">
              <a:rPr lang="en-US" smtClean="0"/>
              <a:t>‹#›</a:t>
            </a:fld>
            <a:endParaRPr lang="en-US"/>
          </a:p>
        </p:txBody>
      </p:sp>
    </p:spTree>
    <p:extLst>
      <p:ext uri="{BB962C8B-B14F-4D97-AF65-F5344CB8AC3E}">
        <p14:creationId xmlns:p14="http://schemas.microsoft.com/office/powerpoint/2010/main" val="180842369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3B2996-313F-C449-6582-EE8063F0C55A}"/>
              </a:ext>
            </a:extLst>
          </p:cNvPr>
          <p:cNvSpPr>
            <a:spLocks noGrp="1"/>
          </p:cNvSpPr>
          <p:nvPr>
            <p:ph type="dt" sz="half" idx="10"/>
          </p:nvPr>
        </p:nvSpPr>
        <p:spPr/>
        <p:txBody>
          <a:bodyPr/>
          <a:lstStyle/>
          <a:p>
            <a:fld id="{9ACA8595-F149-47BF-A0A2-B45990804D86}" type="datetimeFigureOut">
              <a:rPr lang="en-US" smtClean="0"/>
              <a:t>4/2/2025</a:t>
            </a:fld>
            <a:endParaRPr lang="en-US"/>
          </a:p>
        </p:txBody>
      </p:sp>
      <p:sp>
        <p:nvSpPr>
          <p:cNvPr id="3" name="Footer Placeholder 2">
            <a:extLst>
              <a:ext uri="{FF2B5EF4-FFF2-40B4-BE49-F238E27FC236}">
                <a16:creationId xmlns:a16="http://schemas.microsoft.com/office/drawing/2014/main" id="{0261E8E0-08E3-208D-03F9-2E78D6F8A49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B914DA0-D911-4DC2-779B-D8845D8077BE}"/>
              </a:ext>
            </a:extLst>
          </p:cNvPr>
          <p:cNvSpPr>
            <a:spLocks noGrp="1"/>
          </p:cNvSpPr>
          <p:nvPr>
            <p:ph type="sldNum" sz="quarter" idx="12"/>
          </p:nvPr>
        </p:nvSpPr>
        <p:spPr/>
        <p:txBody>
          <a:bodyPr/>
          <a:lstStyle/>
          <a:p>
            <a:fld id="{359BA249-614D-4615-B259-0222D4480F0F}" type="slidenum">
              <a:rPr lang="en-US" smtClean="0"/>
              <a:t>‹#›</a:t>
            </a:fld>
            <a:endParaRPr lang="en-US"/>
          </a:p>
        </p:txBody>
      </p:sp>
    </p:spTree>
    <p:extLst>
      <p:ext uri="{BB962C8B-B14F-4D97-AF65-F5344CB8AC3E}">
        <p14:creationId xmlns:p14="http://schemas.microsoft.com/office/powerpoint/2010/main" val="133944164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C1200-AB6E-1ED4-8FEB-2D309D19A9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BB938B5-24FC-85B3-42D7-915F4E25AF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5B078C-AA61-275D-0A3F-2C205E1FEA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6BF244-DDDF-55A2-BB09-E8C10141A59A}"/>
              </a:ext>
            </a:extLst>
          </p:cNvPr>
          <p:cNvSpPr>
            <a:spLocks noGrp="1"/>
          </p:cNvSpPr>
          <p:nvPr>
            <p:ph type="dt" sz="half" idx="10"/>
          </p:nvPr>
        </p:nvSpPr>
        <p:spPr/>
        <p:txBody>
          <a:bodyPr/>
          <a:lstStyle/>
          <a:p>
            <a:fld id="{9ACA8595-F149-47BF-A0A2-B45990804D86}" type="datetimeFigureOut">
              <a:rPr lang="en-US" smtClean="0"/>
              <a:t>4/2/2025</a:t>
            </a:fld>
            <a:endParaRPr lang="en-US"/>
          </a:p>
        </p:txBody>
      </p:sp>
      <p:sp>
        <p:nvSpPr>
          <p:cNvPr id="6" name="Footer Placeholder 5">
            <a:extLst>
              <a:ext uri="{FF2B5EF4-FFF2-40B4-BE49-F238E27FC236}">
                <a16:creationId xmlns:a16="http://schemas.microsoft.com/office/drawing/2014/main" id="{825EC398-74C0-AC75-80B8-D37E50F9E8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A4FB3F-2F4D-D749-4146-111B21221097}"/>
              </a:ext>
            </a:extLst>
          </p:cNvPr>
          <p:cNvSpPr>
            <a:spLocks noGrp="1"/>
          </p:cNvSpPr>
          <p:nvPr>
            <p:ph type="sldNum" sz="quarter" idx="12"/>
          </p:nvPr>
        </p:nvSpPr>
        <p:spPr/>
        <p:txBody>
          <a:bodyPr/>
          <a:lstStyle/>
          <a:p>
            <a:fld id="{359BA249-614D-4615-B259-0222D4480F0F}" type="slidenum">
              <a:rPr lang="en-US" smtClean="0"/>
              <a:t>‹#›</a:t>
            </a:fld>
            <a:endParaRPr lang="en-US"/>
          </a:p>
        </p:txBody>
      </p:sp>
    </p:spTree>
    <p:extLst>
      <p:ext uri="{BB962C8B-B14F-4D97-AF65-F5344CB8AC3E}">
        <p14:creationId xmlns:p14="http://schemas.microsoft.com/office/powerpoint/2010/main" val="272159143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5A630-5813-B871-A999-BEE7818344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4E54F60-4856-4E89-91AF-12098BAB21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FC25C0-40CF-3404-702E-2EFA25FD2A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98A8D2-791E-96C0-87EA-71C9D3957BDD}"/>
              </a:ext>
            </a:extLst>
          </p:cNvPr>
          <p:cNvSpPr>
            <a:spLocks noGrp="1"/>
          </p:cNvSpPr>
          <p:nvPr>
            <p:ph type="dt" sz="half" idx="10"/>
          </p:nvPr>
        </p:nvSpPr>
        <p:spPr/>
        <p:txBody>
          <a:bodyPr/>
          <a:lstStyle/>
          <a:p>
            <a:fld id="{9ACA8595-F149-47BF-A0A2-B45990804D86}" type="datetimeFigureOut">
              <a:rPr lang="en-US" smtClean="0"/>
              <a:t>4/2/2025</a:t>
            </a:fld>
            <a:endParaRPr lang="en-US"/>
          </a:p>
        </p:txBody>
      </p:sp>
      <p:sp>
        <p:nvSpPr>
          <p:cNvPr id="6" name="Footer Placeholder 5">
            <a:extLst>
              <a:ext uri="{FF2B5EF4-FFF2-40B4-BE49-F238E27FC236}">
                <a16:creationId xmlns:a16="http://schemas.microsoft.com/office/drawing/2014/main" id="{29CB8B8B-1814-A619-524A-FAA998391D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DCF694-7ABB-0C1A-F225-8FD775CFBC63}"/>
              </a:ext>
            </a:extLst>
          </p:cNvPr>
          <p:cNvSpPr>
            <a:spLocks noGrp="1"/>
          </p:cNvSpPr>
          <p:nvPr>
            <p:ph type="sldNum" sz="quarter" idx="12"/>
          </p:nvPr>
        </p:nvSpPr>
        <p:spPr/>
        <p:txBody>
          <a:bodyPr/>
          <a:lstStyle/>
          <a:p>
            <a:fld id="{359BA249-614D-4615-B259-0222D4480F0F}" type="slidenum">
              <a:rPr lang="en-US" smtClean="0"/>
              <a:t>‹#›</a:t>
            </a:fld>
            <a:endParaRPr lang="en-US"/>
          </a:p>
        </p:txBody>
      </p:sp>
    </p:spTree>
    <p:extLst>
      <p:ext uri="{BB962C8B-B14F-4D97-AF65-F5344CB8AC3E}">
        <p14:creationId xmlns:p14="http://schemas.microsoft.com/office/powerpoint/2010/main" val="351618274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7EE9C-68FE-79DC-F99B-6ECB87BA076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0872765-E23D-1D49-721E-39F981B86DB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F02F78-1DBC-A8B9-966E-421E4FA9C5E7}"/>
              </a:ext>
            </a:extLst>
          </p:cNvPr>
          <p:cNvSpPr>
            <a:spLocks noGrp="1"/>
          </p:cNvSpPr>
          <p:nvPr>
            <p:ph type="dt" sz="half" idx="10"/>
          </p:nvPr>
        </p:nvSpPr>
        <p:spPr/>
        <p:txBody>
          <a:bodyPr/>
          <a:lstStyle/>
          <a:p>
            <a:fld id="{9ACA8595-F149-47BF-A0A2-B45990804D86}" type="datetimeFigureOut">
              <a:rPr lang="en-US" smtClean="0"/>
              <a:t>4/2/2025</a:t>
            </a:fld>
            <a:endParaRPr lang="en-US"/>
          </a:p>
        </p:txBody>
      </p:sp>
      <p:sp>
        <p:nvSpPr>
          <p:cNvPr id="5" name="Footer Placeholder 4">
            <a:extLst>
              <a:ext uri="{FF2B5EF4-FFF2-40B4-BE49-F238E27FC236}">
                <a16:creationId xmlns:a16="http://schemas.microsoft.com/office/drawing/2014/main" id="{6A2BA4A8-65FD-E9E3-CC2E-487F54F6A7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62F3AD-DC9C-6E56-6812-59A8B8547B71}"/>
              </a:ext>
            </a:extLst>
          </p:cNvPr>
          <p:cNvSpPr>
            <a:spLocks noGrp="1"/>
          </p:cNvSpPr>
          <p:nvPr>
            <p:ph type="sldNum" sz="quarter" idx="12"/>
          </p:nvPr>
        </p:nvSpPr>
        <p:spPr/>
        <p:txBody>
          <a:bodyPr/>
          <a:lstStyle/>
          <a:p>
            <a:fld id="{359BA249-614D-4615-B259-0222D4480F0F}" type="slidenum">
              <a:rPr lang="en-US" smtClean="0"/>
              <a:t>‹#›</a:t>
            </a:fld>
            <a:endParaRPr lang="en-US"/>
          </a:p>
        </p:txBody>
      </p:sp>
    </p:spTree>
    <p:extLst>
      <p:ext uri="{BB962C8B-B14F-4D97-AF65-F5344CB8AC3E}">
        <p14:creationId xmlns:p14="http://schemas.microsoft.com/office/powerpoint/2010/main" val="273665806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862923-6B3A-9B4E-6682-74BB5AC1DA9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1E6429-F1DC-A055-4F3E-A2E258C518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15AA29-765C-31DF-0EB5-C924AD5C9045}"/>
              </a:ext>
            </a:extLst>
          </p:cNvPr>
          <p:cNvSpPr>
            <a:spLocks noGrp="1"/>
          </p:cNvSpPr>
          <p:nvPr>
            <p:ph type="dt" sz="half" idx="10"/>
          </p:nvPr>
        </p:nvSpPr>
        <p:spPr/>
        <p:txBody>
          <a:bodyPr/>
          <a:lstStyle/>
          <a:p>
            <a:fld id="{9ACA8595-F149-47BF-A0A2-B45990804D86}" type="datetimeFigureOut">
              <a:rPr lang="en-US" smtClean="0"/>
              <a:t>4/2/2025</a:t>
            </a:fld>
            <a:endParaRPr lang="en-US"/>
          </a:p>
        </p:txBody>
      </p:sp>
      <p:sp>
        <p:nvSpPr>
          <p:cNvPr id="5" name="Footer Placeholder 4">
            <a:extLst>
              <a:ext uri="{FF2B5EF4-FFF2-40B4-BE49-F238E27FC236}">
                <a16:creationId xmlns:a16="http://schemas.microsoft.com/office/drawing/2014/main" id="{2242DE5E-D7DF-332D-CD3C-F221232876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C43088-9D74-4154-792D-7277C65CE566}"/>
              </a:ext>
            </a:extLst>
          </p:cNvPr>
          <p:cNvSpPr>
            <a:spLocks noGrp="1"/>
          </p:cNvSpPr>
          <p:nvPr>
            <p:ph type="sldNum" sz="quarter" idx="12"/>
          </p:nvPr>
        </p:nvSpPr>
        <p:spPr/>
        <p:txBody>
          <a:bodyPr/>
          <a:lstStyle/>
          <a:p>
            <a:fld id="{359BA249-614D-4615-B259-0222D4480F0F}" type="slidenum">
              <a:rPr lang="en-US" smtClean="0"/>
              <a:t>‹#›</a:t>
            </a:fld>
            <a:endParaRPr lang="en-US"/>
          </a:p>
        </p:txBody>
      </p:sp>
    </p:spTree>
    <p:extLst>
      <p:ext uri="{BB962C8B-B14F-4D97-AF65-F5344CB8AC3E}">
        <p14:creationId xmlns:p14="http://schemas.microsoft.com/office/powerpoint/2010/main" val="146401040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lstStyle>
            <a:lvl1pPr marL="0" indent="0" algn="ctr" defTabSz="-18496626" rtl="0" eaLnBrk="1" fontAlgn="base" hangingPunct="1">
              <a:spcBef>
                <a:spcPct val="0"/>
              </a:spcBef>
              <a:spcAft>
                <a:spcPct val="0"/>
              </a:spcAft>
              <a:defRPr lang="en-US" sz="3733" b="1" dirty="0">
                <a:solidFill>
                  <a:srgbClr val="FF00FE"/>
                </a:solidFill>
                <a:latin typeface="Calibri"/>
                <a:ea typeface="+mj-ea"/>
                <a:cs typeface="Segoe UI" pitchFamily="34" charset="0"/>
              </a:defRPr>
            </a:lvl1pPr>
          </a:lstStyle>
          <a:p>
            <a:r>
              <a:rPr lang="en-US" dirty="0"/>
              <a:t>Click to edit Master title style</a:t>
            </a:r>
          </a:p>
        </p:txBody>
      </p:sp>
      <p:sp>
        <p:nvSpPr>
          <p:cNvPr id="3"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667" b="1">
                <a:latin typeface="Calibri" pitchFamily="34" charset="0"/>
              </a:defRPr>
            </a:lvl1pPr>
            <a:lvl2pPr>
              <a:buClrTx/>
              <a:buFont typeface="Wingdings" pitchFamily="2" charset="2"/>
              <a:buChar char="o"/>
              <a:defRPr sz="2400" b="0">
                <a:latin typeface="Calibri Light" pitchFamily="34" charset="0"/>
              </a:defRPr>
            </a:lvl2pPr>
            <a:lvl3pPr>
              <a:buClrTx/>
              <a:buFont typeface="Wingdings" pitchFamily="2" charset="2"/>
              <a:buChar char="o"/>
              <a:defRPr sz="2133" b="0">
                <a:latin typeface="Calibri Light" pitchFamily="34" charset="0"/>
              </a:defRPr>
            </a:lvl3pPr>
            <a:lvl4pPr>
              <a:buClrTx/>
              <a:buFont typeface="Wingdings" pitchFamily="2" charset="2"/>
              <a:buChar char="o"/>
              <a:defRPr sz="1867" b="0">
                <a:latin typeface="Calibri Light" pitchFamily="34" charset="0"/>
              </a:defRPr>
            </a:lvl4pPr>
            <a:lvl5pPr>
              <a:buClrTx/>
              <a:buFont typeface="Wingdings" pitchFamily="2" charset="2"/>
              <a:buChar char="o"/>
              <a:defRPr sz="1600"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258589"/>
      </p:ext>
    </p:extLst>
  </p:cSld>
  <p:clrMapOvr>
    <a:masterClrMapping/>
  </p:clrMapOvr>
  <p:transition>
    <p:fade/>
  </p:transition>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with Subtitle and Content">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563563" y="1223009"/>
            <a:ext cx="11064557" cy="365126"/>
          </a:xfrm>
          <a:prstGeom prst="rect">
            <a:avLst/>
          </a:prstGeom>
        </p:spPr>
        <p:txBody>
          <a:bodyPr>
            <a:noAutofit/>
          </a:bodyPr>
          <a:lstStyle>
            <a:lvl1pPr marL="0" indent="0" algn="l">
              <a:buNone/>
              <a:defRPr sz="1800" b="0" i="0">
                <a:solidFill>
                  <a:schemeClr val="tx1"/>
                </a:solidFill>
                <a:latin typeface="Segoe Sans Text Light" pitchFamily="2" charset="0"/>
                <a:cs typeface="Segoe Sans Text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pic>
        <p:nvPicPr>
          <p:cNvPr id="8" name="Picture 7" descr="A close up of a glass&#10;&#10;Description automatically generated">
            <a:extLst>
              <a:ext uri="{FF2B5EF4-FFF2-40B4-BE49-F238E27FC236}">
                <a16:creationId xmlns:a16="http://schemas.microsoft.com/office/drawing/2014/main" id="{2896E0AE-371E-4494-6ADA-5BAFA49B1C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p:spPr>
      </p:pic>
      <p:sp>
        <p:nvSpPr>
          <p:cNvPr id="7" name="Title 6">
            <a:extLst>
              <a:ext uri="{FF2B5EF4-FFF2-40B4-BE49-F238E27FC236}">
                <a16:creationId xmlns:a16="http://schemas.microsoft.com/office/drawing/2014/main" id="{BEB4FFFB-ABF9-18E8-B222-740ACF8838B9}"/>
              </a:ext>
            </a:extLst>
          </p:cNvPr>
          <p:cNvSpPr>
            <a:spLocks noGrp="1"/>
          </p:cNvSpPr>
          <p:nvPr>
            <p:ph type="title"/>
          </p:nvPr>
        </p:nvSpPr>
        <p:spPr/>
        <p:txBody>
          <a:bodyPr/>
          <a:lstStyle/>
          <a:p>
            <a:r>
              <a:rPr lang="en-US"/>
              <a:t>Click to edit Master title style</a:t>
            </a:r>
          </a:p>
        </p:txBody>
      </p:sp>
      <p:sp>
        <p:nvSpPr>
          <p:cNvPr id="11" name="Text Placeholder 10">
            <a:extLst>
              <a:ext uri="{FF2B5EF4-FFF2-40B4-BE49-F238E27FC236}">
                <a16:creationId xmlns:a16="http://schemas.microsoft.com/office/drawing/2014/main" id="{2297EC21-F422-BB5B-41E8-F1281900949D}"/>
              </a:ext>
            </a:extLst>
          </p:cNvPr>
          <p:cNvSpPr>
            <a:spLocks noGrp="1"/>
          </p:cNvSpPr>
          <p:nvPr>
            <p:ph type="body" sz="quarter" idx="27"/>
          </p:nvPr>
        </p:nvSpPr>
        <p:spPr>
          <a:xfrm>
            <a:off x="563563" y="1820863"/>
            <a:ext cx="11064875" cy="4359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684FD46D-36D2-D765-D6B7-9CC0DEB3769F}"/>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D1346675-FB07-E6CE-C94A-9F3E07FAB7A9}"/>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367870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F800DD-8F1F-3331-35FB-EEA18801B1F2}"/>
              </a:ext>
            </a:extLst>
          </p:cNvPr>
          <p:cNvSpPr>
            <a:spLocks noGrp="1"/>
          </p:cNvSpPr>
          <p:nvPr>
            <p:ph type="title"/>
          </p:nvPr>
        </p:nvSpPr>
        <p:spPr/>
        <p:txBody>
          <a:bodyPr/>
          <a:lstStyle/>
          <a:p>
            <a:r>
              <a:rPr lang="en-US"/>
              <a:t>Click to edit Master title style</a:t>
            </a:r>
          </a:p>
        </p:txBody>
      </p:sp>
      <p:sp>
        <p:nvSpPr>
          <p:cNvPr id="10" name="Text Placeholder 9">
            <a:extLst>
              <a:ext uri="{FF2B5EF4-FFF2-40B4-BE49-F238E27FC236}">
                <a16:creationId xmlns:a16="http://schemas.microsoft.com/office/drawing/2014/main" id="{5C0C56A3-063A-B656-5130-DFB2E1C43D4B}"/>
              </a:ext>
            </a:extLst>
          </p:cNvPr>
          <p:cNvSpPr>
            <a:spLocks noGrp="1"/>
          </p:cNvSpPr>
          <p:nvPr>
            <p:ph type="body" sz="quarter" idx="27"/>
          </p:nvPr>
        </p:nvSpPr>
        <p:spPr>
          <a:xfrm>
            <a:off x="563563" y="1447800"/>
            <a:ext cx="1106487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2959BCF0-0006-8488-DE72-FADEA02D1F58}"/>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2" name="Footer Placeholder 9">
            <a:extLst>
              <a:ext uri="{FF2B5EF4-FFF2-40B4-BE49-F238E27FC236}">
                <a16:creationId xmlns:a16="http://schemas.microsoft.com/office/drawing/2014/main" id="{B7E18E04-D6A3-2A74-9E1C-B040070158E4}"/>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1088495684"/>
      </p:ext>
    </p:extLst>
  </p:cSld>
  <p:clrMapOvr>
    <a:masterClrMapping/>
  </p:clrMapOvr>
  <p:transition>
    <p:fade/>
  </p:transition>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image" Target="../media/image2.svg"/><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image" Target="../media/image1.png"/><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theme" Target="../theme/theme3.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image" Target="../media/image2.svg"/><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theme" Target="../theme/theme4.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
        <p:nvSpPr>
          <p:cNvPr id="3" name="Title Placeholder 2">
            <a:extLst>
              <a:ext uri="{FF2B5EF4-FFF2-40B4-BE49-F238E27FC236}">
                <a16:creationId xmlns:a16="http://schemas.microsoft.com/office/drawing/2014/main" id="{2D6435A4-7FC5-3624-5155-D82D5BF55597}"/>
              </a:ext>
            </a:extLst>
          </p:cNvPr>
          <p:cNvSpPr>
            <a:spLocks noGrp="1"/>
          </p:cNvSpPr>
          <p:nvPr>
            <p:ph type="title"/>
          </p:nvPr>
        </p:nvSpPr>
        <p:spPr>
          <a:xfrm>
            <a:off x="563880" y="503396"/>
            <a:ext cx="11064240" cy="724535"/>
          </a:xfrm>
          <a:prstGeom prst="rect">
            <a:avLst/>
          </a:prstGeom>
        </p:spPr>
        <p:txBody>
          <a:bodyPr vert="horz" lIns="91440" tIns="45720" rIns="91440" bIns="45720" rtlCol="0" anchor="t">
            <a:normAutofit/>
          </a:bodyPr>
          <a:lstStyle/>
          <a:p>
            <a:r>
              <a:rPr lang="en-US"/>
              <a:t>Click to edit Master title style</a:t>
            </a:r>
          </a:p>
        </p:txBody>
      </p:sp>
      <p:sp>
        <p:nvSpPr>
          <p:cNvPr id="4" name="Text Placeholder 3">
            <a:extLst>
              <a:ext uri="{FF2B5EF4-FFF2-40B4-BE49-F238E27FC236}">
                <a16:creationId xmlns:a16="http://schemas.microsoft.com/office/drawing/2014/main" id="{3AD429E1-4C33-0698-DED2-E068AAC1614A}"/>
              </a:ext>
            </a:extLst>
          </p:cNvPr>
          <p:cNvSpPr>
            <a:spLocks noGrp="1"/>
          </p:cNvSpPr>
          <p:nvPr>
            <p:ph type="body" idx="1"/>
          </p:nvPr>
        </p:nvSpPr>
        <p:spPr>
          <a:xfrm>
            <a:off x="563880" y="1447800"/>
            <a:ext cx="11056620" cy="47291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Graphic 1">
            <a:extLst>
              <a:ext uri="{FF2B5EF4-FFF2-40B4-BE49-F238E27FC236}">
                <a16:creationId xmlns:a16="http://schemas.microsoft.com/office/drawing/2014/main" id="{A9AFB929-0B19-6CC0-3B60-22AC4CE9A500}"/>
              </a:ext>
            </a:extLst>
          </p:cNvPr>
          <p:cNvPicPr>
            <a:picLocks noChangeAspect="1"/>
          </p:cNvPicPr>
          <p:nvPr userDrawn="1"/>
        </p:nvPicPr>
        <p:blipFill>
          <a:blip r:embed="rId24">
            <a:extLst>
              <a:ext uri="{96DAC541-7B7A-43D3-8B79-37D633B846F1}">
                <asvg:svgBlip xmlns:asvg="http://schemas.microsoft.com/office/drawing/2016/SVG/main" r:embed="rId2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308356682"/>
      </p:ext>
    </p:extLst>
  </p:cSld>
  <p:clrMap bg1="dk1" tx1="lt1" bg2="dk2" tx2="lt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94" r:id="rId7"/>
    <p:sldLayoutId id="2147483895" r:id="rId8"/>
    <p:sldLayoutId id="2147483896" r:id="rId9"/>
    <p:sldLayoutId id="2147483897" r:id="rId10"/>
    <p:sldLayoutId id="2147483898" r:id="rId11"/>
    <p:sldLayoutId id="2147483899" r:id="rId12"/>
    <p:sldLayoutId id="2147483889" r:id="rId13"/>
    <p:sldLayoutId id="2147483888" r:id="rId14"/>
    <p:sldLayoutId id="2147483890" r:id="rId15"/>
    <p:sldLayoutId id="2147483891" r:id="rId16"/>
    <p:sldLayoutId id="2147483900" r:id="rId17"/>
    <p:sldLayoutId id="2147483892" r:id="rId18"/>
    <p:sldLayoutId id="2147483893" r:id="rId19"/>
    <p:sldLayoutId id="2147483902" r:id="rId20"/>
    <p:sldLayoutId id="2147483903" r:id="rId21"/>
    <p:sldLayoutId id="2147483901" r:id="rId22"/>
  </p:sldLayoutIdLst>
  <p:hf hdr="0" dt="0"/>
  <p:txStyles>
    <p:titleStyle>
      <a:lvl1pPr algn="l" defTabSz="914400" rtl="0" eaLnBrk="1" latinLnBrk="0" hangingPunct="1">
        <a:lnSpc>
          <a:spcPct val="90000"/>
        </a:lnSpc>
        <a:spcBef>
          <a:spcPct val="0"/>
        </a:spcBef>
        <a:buNone/>
        <a:defRPr sz="3200" b="0" i="0" kern="1200">
          <a:solidFill>
            <a:schemeClr val="tx2"/>
          </a:solidFill>
          <a:latin typeface="+mj-lt"/>
          <a:ea typeface="+mj-ea"/>
          <a:cs typeface="Segoe Sans Display"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userDrawn="1">
          <p15:clr>
            <a:srgbClr val="F26B43"/>
          </p15:clr>
        </p15:guide>
        <p15:guide id="2" pos="355" userDrawn="1">
          <p15:clr>
            <a:srgbClr val="F26B43"/>
          </p15:clr>
        </p15:guide>
        <p15:guide id="3" pos="7320" userDrawn="1">
          <p15:clr>
            <a:srgbClr val="F26B43"/>
          </p15:clr>
        </p15:guide>
        <p15:guide id="4" orient="horz" pos="3893" userDrawn="1">
          <p15:clr>
            <a:srgbClr val="F26B43"/>
          </p15:clr>
        </p15:guide>
        <p15:guide id="5" orient="horz" pos="912" userDrawn="1">
          <p15:clr>
            <a:srgbClr val="F26B43"/>
          </p15:clr>
        </p15:guide>
        <p15:guide id="6" orient="horz" pos="3974" userDrawn="1">
          <p15:clr>
            <a:srgbClr val="F26B43"/>
          </p15:clr>
        </p15:guide>
        <p15:guide id="7" orient="horz" pos="420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
        <p:nvSpPr>
          <p:cNvPr id="3" name="Title Placeholder 2">
            <a:extLst>
              <a:ext uri="{FF2B5EF4-FFF2-40B4-BE49-F238E27FC236}">
                <a16:creationId xmlns:a16="http://schemas.microsoft.com/office/drawing/2014/main" id="{2D6435A4-7FC5-3624-5155-D82D5BF55597}"/>
              </a:ext>
            </a:extLst>
          </p:cNvPr>
          <p:cNvSpPr>
            <a:spLocks noGrp="1"/>
          </p:cNvSpPr>
          <p:nvPr>
            <p:ph type="title"/>
          </p:nvPr>
        </p:nvSpPr>
        <p:spPr>
          <a:xfrm>
            <a:off x="563880" y="503396"/>
            <a:ext cx="11064240" cy="724535"/>
          </a:xfrm>
          <a:prstGeom prst="rect">
            <a:avLst/>
          </a:prstGeom>
        </p:spPr>
        <p:txBody>
          <a:bodyPr vert="horz" lIns="91440" tIns="45720" rIns="91440" bIns="45720" rtlCol="0" anchor="t">
            <a:normAutofit/>
          </a:bodyPr>
          <a:lstStyle/>
          <a:p>
            <a:r>
              <a:rPr lang="en-US"/>
              <a:t>Click to edit Master title style</a:t>
            </a:r>
          </a:p>
        </p:txBody>
      </p:sp>
      <p:sp>
        <p:nvSpPr>
          <p:cNvPr id="4" name="Text Placeholder 3">
            <a:extLst>
              <a:ext uri="{FF2B5EF4-FFF2-40B4-BE49-F238E27FC236}">
                <a16:creationId xmlns:a16="http://schemas.microsoft.com/office/drawing/2014/main" id="{3AD429E1-4C33-0698-DED2-E068AAC1614A}"/>
              </a:ext>
            </a:extLst>
          </p:cNvPr>
          <p:cNvSpPr>
            <a:spLocks noGrp="1"/>
          </p:cNvSpPr>
          <p:nvPr>
            <p:ph type="body" idx="1"/>
          </p:nvPr>
        </p:nvSpPr>
        <p:spPr>
          <a:xfrm>
            <a:off x="563880" y="1447800"/>
            <a:ext cx="11056620" cy="47291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Graphic 1">
            <a:extLst>
              <a:ext uri="{FF2B5EF4-FFF2-40B4-BE49-F238E27FC236}">
                <a16:creationId xmlns:a16="http://schemas.microsoft.com/office/drawing/2014/main" id="{A9AFB929-0B19-6CC0-3B60-22AC4CE9A500}"/>
              </a:ext>
            </a:extLst>
          </p:cNvPr>
          <p:cNvPicPr>
            <a:picLocks noChangeAspect="1"/>
          </p:cNvPicPr>
          <p:nvPr userDrawn="1"/>
        </p:nvPicPr>
        <p:blipFill>
          <a:blip r:embed="rId24">
            <a:extLst>
              <a:ext uri="{96DAC541-7B7A-43D3-8B79-37D633B846F1}">
                <asvg:svgBlip xmlns:asvg="http://schemas.microsoft.com/office/drawing/2016/SVG/main" r:embed="rId2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292157179"/>
      </p:ext>
    </p:extLst>
  </p:cSld>
  <p:clrMap bg1="dk1" tx1="lt1" bg2="dk2" tx2="lt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8" r:id="rId14"/>
    <p:sldLayoutId id="2147483919" r:id="rId15"/>
    <p:sldLayoutId id="2147483920" r:id="rId16"/>
    <p:sldLayoutId id="2147483921" r:id="rId17"/>
    <p:sldLayoutId id="2147483922" r:id="rId18"/>
    <p:sldLayoutId id="2147483923" r:id="rId19"/>
    <p:sldLayoutId id="2147483924" r:id="rId20"/>
    <p:sldLayoutId id="2147483925" r:id="rId21"/>
    <p:sldLayoutId id="2147483926" r:id="rId22"/>
  </p:sldLayoutIdLst>
  <p:hf hdr="0" dt="0"/>
  <p:txStyles>
    <p:titleStyle>
      <a:lvl1pPr algn="l" defTabSz="914400" rtl="0" eaLnBrk="1" latinLnBrk="0" hangingPunct="1">
        <a:lnSpc>
          <a:spcPct val="90000"/>
        </a:lnSpc>
        <a:spcBef>
          <a:spcPct val="0"/>
        </a:spcBef>
        <a:buNone/>
        <a:defRPr sz="3200" b="0" i="0" kern="1200">
          <a:solidFill>
            <a:schemeClr val="tx2"/>
          </a:solidFill>
          <a:latin typeface="+mj-lt"/>
          <a:ea typeface="+mj-ea"/>
          <a:cs typeface="Segoe Sans Display"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F26B43"/>
          </p15:clr>
        </p15:guide>
        <p15:guide id="2" pos="355">
          <p15:clr>
            <a:srgbClr val="F26B43"/>
          </p15:clr>
        </p15:guide>
        <p15:guide id="3" pos="7320">
          <p15:clr>
            <a:srgbClr val="F26B43"/>
          </p15:clr>
        </p15:guide>
        <p15:guide id="4" orient="horz" pos="3893">
          <p15:clr>
            <a:srgbClr val="F26B43"/>
          </p15:clr>
        </p15:guide>
        <p15:guide id="5" orient="horz" pos="912">
          <p15:clr>
            <a:srgbClr val="F26B43"/>
          </p15:clr>
        </p15:guide>
        <p15:guide id="6" orient="horz" pos="3974">
          <p15:clr>
            <a:srgbClr val="F26B43"/>
          </p15:clr>
        </p15:guide>
        <p15:guide id="7" orient="horz" pos="420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solidFill>
                <a:latin typeface="Segoe Sans Small Semilight" pitchFamily="2" charset="0"/>
                <a:cs typeface="Segoe Sans Small Semilight" pitchFamily="2" charset="0"/>
              </a:defRPr>
            </a:lvl1pPr>
          </a:lstStyle>
          <a:p>
            <a:r>
              <a:rPr lang="en-US"/>
              <a:t>Microsoft Fabric Community Conference 2025</a:t>
            </a:r>
          </a:p>
        </p:txBody>
      </p:sp>
      <p:sp>
        <p:nvSpPr>
          <p:cNvPr id="3" name="Title Placeholder 2">
            <a:extLst>
              <a:ext uri="{FF2B5EF4-FFF2-40B4-BE49-F238E27FC236}">
                <a16:creationId xmlns:a16="http://schemas.microsoft.com/office/drawing/2014/main" id="{2D6435A4-7FC5-3624-5155-D82D5BF55597}"/>
              </a:ext>
            </a:extLst>
          </p:cNvPr>
          <p:cNvSpPr>
            <a:spLocks noGrp="1"/>
          </p:cNvSpPr>
          <p:nvPr>
            <p:ph type="title"/>
          </p:nvPr>
        </p:nvSpPr>
        <p:spPr>
          <a:xfrm>
            <a:off x="563880" y="503396"/>
            <a:ext cx="11064240" cy="724535"/>
          </a:xfrm>
          <a:prstGeom prst="rect">
            <a:avLst/>
          </a:prstGeom>
        </p:spPr>
        <p:txBody>
          <a:bodyPr vert="horz" lIns="91440" tIns="45720" rIns="91440" bIns="45720" rtlCol="0" anchor="t">
            <a:normAutofit/>
          </a:bodyPr>
          <a:lstStyle/>
          <a:p>
            <a:r>
              <a:rPr lang="en-US"/>
              <a:t>Click to edit Master title style</a:t>
            </a:r>
          </a:p>
        </p:txBody>
      </p:sp>
      <p:sp>
        <p:nvSpPr>
          <p:cNvPr id="4" name="Text Placeholder 3">
            <a:extLst>
              <a:ext uri="{FF2B5EF4-FFF2-40B4-BE49-F238E27FC236}">
                <a16:creationId xmlns:a16="http://schemas.microsoft.com/office/drawing/2014/main" id="{3AD429E1-4C33-0698-DED2-E068AAC1614A}"/>
              </a:ext>
            </a:extLst>
          </p:cNvPr>
          <p:cNvSpPr>
            <a:spLocks noGrp="1"/>
          </p:cNvSpPr>
          <p:nvPr>
            <p:ph type="body" idx="1"/>
          </p:nvPr>
        </p:nvSpPr>
        <p:spPr>
          <a:xfrm>
            <a:off x="563880" y="1447800"/>
            <a:ext cx="11056620" cy="47291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Graphic 1">
            <a:extLst>
              <a:ext uri="{FF2B5EF4-FFF2-40B4-BE49-F238E27FC236}">
                <a16:creationId xmlns:a16="http://schemas.microsoft.com/office/drawing/2014/main" id="{27A66F6B-7EF3-BBAC-9803-F03A2D815867}"/>
              </a:ext>
            </a:extLst>
          </p:cNvPr>
          <p:cNvPicPr>
            <a:picLocks noChangeAspect="1"/>
          </p:cNvPicPr>
          <p:nvPr userDrawn="1"/>
        </p:nvPicPr>
        <p:blipFill>
          <a:blip r:embed="rId22">
            <a:extLst>
              <a:ext uri="{96DAC541-7B7A-43D3-8B79-37D633B846F1}">
                <asvg:svgBlip xmlns:asvg="http://schemas.microsoft.com/office/drawing/2016/SVG/main" r:embed="rId2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787738803"/>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9" r:id="rId8"/>
    <p:sldLayoutId id="2147483950" r:id="rId9"/>
    <p:sldLayoutId id="2147483951" r:id="rId10"/>
    <p:sldLayoutId id="2147483952" r:id="rId11"/>
    <p:sldLayoutId id="2147483957" r:id="rId12"/>
    <p:sldLayoutId id="2147483958" r:id="rId13"/>
    <p:sldLayoutId id="2147483959" r:id="rId14"/>
    <p:sldLayoutId id="2147483961" r:id="rId15"/>
    <p:sldLayoutId id="2147483962" r:id="rId16"/>
    <p:sldLayoutId id="2147484004" r:id="rId17"/>
    <p:sldLayoutId id="2147484008" r:id="rId18"/>
    <p:sldLayoutId id="2147484022" r:id="rId19"/>
    <p:sldLayoutId id="2147484023" r:id="rId20"/>
  </p:sldLayoutIdLst>
  <p:hf hdr="0" dt="0"/>
  <p:txStyles>
    <p:titleStyle>
      <a:lvl1pPr algn="l" defTabSz="914400" rtl="0" eaLnBrk="1" latinLnBrk="0" hangingPunct="1">
        <a:lnSpc>
          <a:spcPct val="90000"/>
        </a:lnSpc>
        <a:spcBef>
          <a:spcPct val="0"/>
        </a:spcBef>
        <a:buNone/>
        <a:defRPr sz="3200" b="0" i="0" kern="1200">
          <a:solidFill>
            <a:schemeClr val="tx1"/>
          </a:solidFill>
          <a:latin typeface="+mj-lt"/>
          <a:ea typeface="+mj-ea"/>
          <a:cs typeface="Segoe Sans Display"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F26B43"/>
          </p15:clr>
        </p15:guide>
        <p15:guide id="2" pos="355">
          <p15:clr>
            <a:srgbClr val="F26B43"/>
          </p15:clr>
        </p15:guide>
        <p15:guide id="3" pos="7320">
          <p15:clr>
            <a:srgbClr val="F26B43"/>
          </p15:clr>
        </p15:guide>
        <p15:guide id="4" orient="horz" pos="3893">
          <p15:clr>
            <a:srgbClr val="F26B43"/>
          </p15:clr>
        </p15:guide>
        <p15:guide id="5" orient="horz" pos="912">
          <p15:clr>
            <a:srgbClr val="F26B43"/>
          </p15:clr>
        </p15:guide>
        <p15:guide id="6" orient="horz" pos="3974">
          <p15:clr>
            <a:srgbClr val="F26B43"/>
          </p15:clr>
        </p15:guide>
        <p15:guide id="7" orient="horz" pos="420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F244DD-FC47-2A3E-AE7F-50994D4ABC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889686-EE4F-358C-AA5F-761BA82F2E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8ADDB2-F62D-BFF2-7368-2FA4CAE855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ACA8595-F149-47BF-A0A2-B45990804D86}" type="datetimeFigureOut">
              <a:rPr lang="en-US" smtClean="0"/>
              <a:t>4/2/2025</a:t>
            </a:fld>
            <a:endParaRPr lang="en-US"/>
          </a:p>
        </p:txBody>
      </p:sp>
      <p:sp>
        <p:nvSpPr>
          <p:cNvPr id="5" name="Footer Placeholder 4">
            <a:extLst>
              <a:ext uri="{FF2B5EF4-FFF2-40B4-BE49-F238E27FC236}">
                <a16:creationId xmlns:a16="http://schemas.microsoft.com/office/drawing/2014/main" id="{51E146FE-55DE-B7FD-70CA-37C997AE40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CC6B5A4-052F-8078-733C-3D2A3B1B98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59BA249-614D-4615-B259-0222D4480F0F}" type="slidenum">
              <a:rPr lang="en-US" smtClean="0"/>
              <a:t>‹#›</a:t>
            </a:fld>
            <a:endParaRPr lang="en-US"/>
          </a:p>
        </p:txBody>
      </p:sp>
    </p:spTree>
    <p:extLst>
      <p:ext uri="{BB962C8B-B14F-4D97-AF65-F5344CB8AC3E}">
        <p14:creationId xmlns:p14="http://schemas.microsoft.com/office/powerpoint/2010/main" val="2747936086"/>
      </p:ext>
    </p:extLst>
  </p:cSld>
  <p:clrMap bg1="lt1" tx1="dk1" bg2="lt2" tx2="dk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 id="214748402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65.xml"/></Relationships>
</file>

<file path=ppt/slides/_rels/slide1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6.xml"/><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7.xml"/><Relationship Id="rId1" Type="http://schemas.openxmlformats.org/officeDocument/2006/relationships/slideLayout" Target="../slideLayouts/slideLayout53.xml"/></Relationships>
</file>

<file path=ppt/slides/_rels/slide1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8.xml"/><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9.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5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2.xml"/><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3.xml"/><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4.xml"/><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5.xml"/><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65.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5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sv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60.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svg"/></Relationships>
</file>

<file path=ppt/slides/_rels/slide2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0.xml"/></Relationships>
</file>

<file path=ppt/slides/_rels/slide2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3.xml"/></Relationships>
</file>

<file path=ppt/slides/_rels/slide2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4.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1.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1.jpg"/><Relationship Id="rId7"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53.xml"/><Relationship Id="rId6" Type="http://schemas.openxmlformats.org/officeDocument/2006/relationships/hyperlink" Target="https://www.eidebailly.com/microsoft" TargetMode="External"/><Relationship Id="rId5" Type="http://schemas.openxmlformats.org/officeDocument/2006/relationships/hyperlink" Target="https://www.thehetz.com/blog" TargetMode="External"/><Relationship Id="rId4" Type="http://schemas.openxmlformats.org/officeDocument/2006/relationships/hyperlink" Target="https://www.linkedin.com/in/thehetz/"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xml"/><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xml"/><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xml"/><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6994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EFFF3-DE81-5D84-D998-051C0106825C}"/>
              </a:ext>
            </a:extLst>
          </p:cNvPr>
          <p:cNvSpPr>
            <a:spLocks noGrp="1"/>
          </p:cNvSpPr>
          <p:nvPr>
            <p:ph type="title"/>
          </p:nvPr>
        </p:nvSpPr>
        <p:spPr>
          <a:xfrm>
            <a:off x="563880" y="503396"/>
            <a:ext cx="11064240" cy="724535"/>
          </a:xfrm>
        </p:spPr>
        <p:txBody>
          <a:bodyPr anchor="t">
            <a:normAutofit/>
          </a:bodyPr>
          <a:lstStyle/>
          <a:p>
            <a:r>
              <a:rPr lang="en-US"/>
              <a:t>Initial Assessment and Requirements</a:t>
            </a:r>
          </a:p>
        </p:txBody>
      </p:sp>
      <p:pic>
        <p:nvPicPr>
          <p:cNvPr id="7" name="Content Placeholder 6" descr="Row of red checkmarks on a clipboard.">
            <a:extLst>
              <a:ext uri="{FF2B5EF4-FFF2-40B4-BE49-F238E27FC236}">
                <a16:creationId xmlns:a16="http://schemas.microsoft.com/office/drawing/2014/main" id="{E998BA6B-47E5-4B49-A0CA-234742EEAA21}"/>
              </a:ext>
            </a:extLst>
          </p:cNvPr>
          <p:cNvPicPr>
            <a:picLocks noGrp="1" noChangeAspect="1"/>
          </p:cNvPicPr>
          <p:nvPr>
            <p:ph sz="quarter" idx="27"/>
          </p:nvPr>
        </p:nvPicPr>
        <p:blipFill>
          <a:blip r:embed="rId3"/>
          <a:srcRect r="12102" b="3"/>
          <a:stretch/>
        </p:blipFill>
        <p:spPr>
          <a:xfrm>
            <a:off x="563564" y="1447800"/>
            <a:ext cx="5232400" cy="4732338"/>
          </a:xfrm>
          <a:noFill/>
        </p:spPr>
      </p:pic>
      <p:sp>
        <p:nvSpPr>
          <p:cNvPr id="4" name="Content Placeholder 3">
            <a:extLst>
              <a:ext uri="{FF2B5EF4-FFF2-40B4-BE49-F238E27FC236}">
                <a16:creationId xmlns:a16="http://schemas.microsoft.com/office/drawing/2014/main" id="{2958FB9A-DA5C-F883-5BBC-2FA16DE9F574}"/>
              </a:ext>
            </a:extLst>
          </p:cNvPr>
          <p:cNvSpPr>
            <a:spLocks noGrp="1"/>
          </p:cNvSpPr>
          <p:nvPr>
            <p:ph sz="quarter" idx="28"/>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1" y="1447800"/>
            <a:ext cx="3892061" cy="4732338"/>
          </a:xfrm>
        </p:spPr>
        <p:txBody>
          <a:bodyPr>
            <a:normAutofit/>
          </a:bodyPr>
          <a:lstStyle/>
          <a:p>
            <a:pPr marL="0" indent="0">
              <a:spcBef>
                <a:spcPts val="2500"/>
              </a:spcBef>
              <a:buNone/>
            </a:pPr>
            <a:r>
              <a:rPr lang="en-US" sz="1800" b="1" dirty="0"/>
              <a:t>Importance of Assessment</a:t>
            </a:r>
          </a:p>
          <a:p>
            <a:pPr marL="0" lvl="1" indent="0">
              <a:buNone/>
            </a:pPr>
            <a:r>
              <a:rPr lang="en-US" dirty="0"/>
              <a:t>Conducting an initial assessment is vital for a successful migration. </a:t>
            </a:r>
          </a:p>
          <a:p>
            <a:pPr marL="0" lvl="1" indent="0">
              <a:buNone/>
            </a:pPr>
            <a:endParaRPr lang="en-US" sz="1800" b="1" dirty="0"/>
          </a:p>
          <a:p>
            <a:pPr marL="0" lvl="1" indent="0">
              <a:buNone/>
            </a:pPr>
            <a:r>
              <a:rPr lang="en-US" sz="1800" b="1" dirty="0"/>
              <a:t>Identifying Pain Points</a:t>
            </a:r>
          </a:p>
          <a:p>
            <a:pPr marL="0" lvl="1" indent="0">
              <a:buNone/>
            </a:pPr>
            <a:r>
              <a:rPr lang="en-US" dirty="0"/>
              <a:t>The assessment helps uncover existing pain points in the current setup. Cost, Communication, Downtime, Performance, and maintenance.</a:t>
            </a:r>
          </a:p>
          <a:p>
            <a:pPr marL="0" indent="0">
              <a:spcBef>
                <a:spcPts val="2500"/>
              </a:spcBef>
              <a:buNone/>
            </a:pPr>
            <a:r>
              <a:rPr lang="en-US" sz="1800" b="1" dirty="0"/>
              <a:t>Identifying Stakeholders</a:t>
            </a:r>
          </a:p>
          <a:p>
            <a:pPr marL="0" lvl="1" indent="0">
              <a:buNone/>
            </a:pPr>
            <a:r>
              <a:rPr lang="en-US" dirty="0"/>
              <a:t>The assessment helps uncover the key stakeholders and team members.  Security, Engineering, and Data Architecture teams were siloed and did not communicate.</a:t>
            </a:r>
          </a:p>
          <a:p>
            <a:pPr marL="0" lvl="1" indent="0">
              <a:buNone/>
            </a:pPr>
            <a:endParaRPr lang="en-US" dirty="0"/>
          </a:p>
        </p:txBody>
      </p:sp>
      <p:sp>
        <p:nvSpPr>
          <p:cNvPr id="5" name="Footer Placeholder 4">
            <a:extLst>
              <a:ext uri="{FF2B5EF4-FFF2-40B4-BE49-F238E27FC236}">
                <a16:creationId xmlns:a16="http://schemas.microsoft.com/office/drawing/2014/main" id="{7FEA39EF-3CC5-193B-F59F-32BDACF73089}"/>
              </a:ext>
            </a:extLst>
          </p:cNvPr>
          <p:cNvSpPr>
            <a:spLocks noGrp="1"/>
          </p:cNvSpPr>
          <p:nvPr>
            <p:ph type="ftr" sz="quarter" idx="29"/>
          </p:nvPr>
        </p:nvSpPr>
        <p:spPr>
          <a:xfrm>
            <a:off x="962851" y="6311900"/>
            <a:ext cx="2857672" cy="365125"/>
          </a:xfrm>
        </p:spPr>
        <p:txBody>
          <a:bodyPr anchor="ctr">
            <a:normAutofit/>
          </a:bodyPr>
          <a:lstStyle/>
          <a:p>
            <a:pPr>
              <a:spcAft>
                <a:spcPts val="600"/>
              </a:spcAft>
            </a:pPr>
            <a:r>
              <a:rPr lang="en-US"/>
              <a:t>Microsoft Fabric Community Conference 2025</a:t>
            </a:r>
          </a:p>
        </p:txBody>
      </p:sp>
      <p:sp>
        <p:nvSpPr>
          <p:cNvPr id="6" name="Slide Number Placeholder 5">
            <a:extLst>
              <a:ext uri="{FF2B5EF4-FFF2-40B4-BE49-F238E27FC236}">
                <a16:creationId xmlns:a16="http://schemas.microsoft.com/office/drawing/2014/main" id="{1B7BFBB6-F045-90A3-8831-522FB925E459}"/>
              </a:ext>
            </a:extLst>
          </p:cNvPr>
          <p:cNvSpPr>
            <a:spLocks noGrp="1"/>
          </p:cNvSpPr>
          <p:nvPr>
            <p:ph type="sldNum" sz="quarter" idx="30"/>
          </p:nvPr>
        </p:nvSpPr>
        <p:spPr>
          <a:xfrm>
            <a:off x="563563" y="6311900"/>
            <a:ext cx="399288" cy="365125"/>
          </a:xfrm>
        </p:spPr>
        <p:txBody>
          <a:bodyPr anchor="ctr">
            <a:normAutofit/>
          </a:bodyPr>
          <a:lstStyle/>
          <a:p>
            <a:pPr>
              <a:spcAft>
                <a:spcPts val="600"/>
              </a:spcAft>
            </a:pPr>
            <a:fld id="{B1356FBF-028C-F74E-A7B4-9B8ED246DD1B}" type="slidenum">
              <a:rPr lang="en-US" smtClean="0"/>
              <a:pPr>
                <a:spcAft>
                  <a:spcPts val="600"/>
                </a:spcAft>
              </a:pPr>
              <a:t>10</a:t>
            </a:fld>
            <a:endParaRPr lang="en-US"/>
          </a:p>
        </p:txBody>
      </p:sp>
    </p:spTree>
    <p:extLst>
      <p:ext uri="{BB962C8B-B14F-4D97-AF65-F5344CB8AC3E}">
        <p14:creationId xmlns:p14="http://schemas.microsoft.com/office/powerpoint/2010/main" val="7621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7350E-6CEF-E719-59AE-5FD0565FEE18}"/>
              </a:ext>
            </a:extLst>
          </p:cNvPr>
          <p:cNvSpPr>
            <a:spLocks noGrp="1"/>
          </p:cNvSpPr>
          <p:nvPr>
            <p:ph type="title"/>
          </p:nvPr>
        </p:nvSpPr>
        <p:spPr>
          <a:xfrm>
            <a:off x="563880" y="503396"/>
            <a:ext cx="11064240" cy="724535"/>
          </a:xfrm>
        </p:spPr>
        <p:txBody>
          <a:bodyPr anchor="t">
            <a:normAutofit/>
          </a:bodyPr>
          <a:lstStyle/>
          <a:p>
            <a:r>
              <a:rPr lang="en-US"/>
              <a:t>Key Considerations and Challenges</a:t>
            </a:r>
          </a:p>
        </p:txBody>
      </p:sp>
      <p:pic>
        <p:nvPicPr>
          <p:cNvPr id="7" name="Content Placeholder 6" descr="High angle shot of a team of businesspeople having a meeting around a table in their office">
            <a:extLst>
              <a:ext uri="{FF2B5EF4-FFF2-40B4-BE49-F238E27FC236}">
                <a16:creationId xmlns:a16="http://schemas.microsoft.com/office/drawing/2014/main" id="{442330D6-9F23-40F3-9E85-306E502A6D31}"/>
              </a:ext>
            </a:extLst>
          </p:cNvPr>
          <p:cNvPicPr>
            <a:picLocks noGrp="1" noChangeAspect="1"/>
          </p:cNvPicPr>
          <p:nvPr>
            <p:ph sz="quarter" idx="27"/>
          </p:nvPr>
        </p:nvPicPr>
        <p:blipFill>
          <a:blip r:embed="rId3"/>
          <a:srcRect r="26196" b="-1"/>
          <a:stretch/>
        </p:blipFill>
        <p:spPr>
          <a:xfrm>
            <a:off x="563564" y="1447800"/>
            <a:ext cx="4087567" cy="3696917"/>
          </a:xfrm>
          <a:noFill/>
        </p:spPr>
      </p:pic>
      <p:sp>
        <p:nvSpPr>
          <p:cNvPr id="4" name="Content Placeholder 3">
            <a:extLst>
              <a:ext uri="{FF2B5EF4-FFF2-40B4-BE49-F238E27FC236}">
                <a16:creationId xmlns:a16="http://schemas.microsoft.com/office/drawing/2014/main" id="{402C546D-0852-6D70-0D20-AD58D4D8ADE4}"/>
              </a:ext>
            </a:extLst>
          </p:cNvPr>
          <p:cNvSpPr>
            <a:spLocks noGrp="1"/>
          </p:cNvSpPr>
          <p:nvPr>
            <p:ph sz="quarter" idx="28"/>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953000" y="1447800"/>
            <a:ext cx="5571392" cy="4732338"/>
          </a:xfrm>
        </p:spPr>
        <p:txBody>
          <a:bodyPr>
            <a:normAutofit/>
          </a:bodyPr>
          <a:lstStyle/>
          <a:p>
            <a:pPr marL="0" indent="0">
              <a:spcBef>
                <a:spcPts val="2500"/>
              </a:spcBef>
              <a:buNone/>
            </a:pPr>
            <a:r>
              <a:rPr lang="en-US" sz="1800" b="1" dirty="0"/>
              <a:t>Technical Challenges</a:t>
            </a:r>
          </a:p>
          <a:p>
            <a:pPr marL="0" lvl="1" indent="0">
              <a:buNone/>
            </a:pPr>
            <a:r>
              <a:rPr lang="en-US" dirty="0"/>
              <a:t>Identifying and resolving technical hurdles is crucial for a successful migration. Fabric is a new technology, so applying your team members’ existing knowledge is critical for success.</a:t>
            </a:r>
          </a:p>
          <a:p>
            <a:pPr marL="0" indent="0">
              <a:spcBef>
                <a:spcPts val="2500"/>
              </a:spcBef>
              <a:buNone/>
            </a:pPr>
            <a:r>
              <a:rPr lang="en-US" sz="1800" b="1" dirty="0"/>
              <a:t>Organizational Change and Coordination</a:t>
            </a:r>
          </a:p>
          <a:p>
            <a:pPr marL="0" lvl="1" indent="0">
              <a:buNone/>
            </a:pPr>
            <a:r>
              <a:rPr lang="en-US" dirty="0"/>
              <a:t>Managing organizational change is essential for team alignment. Training and support are necessary for smooth transitions.  In a global organization, there are many challenges to change.  Communication between Data Engineering, Security, and Infrastructure teams is critical.</a:t>
            </a:r>
          </a:p>
        </p:txBody>
      </p:sp>
      <p:sp>
        <p:nvSpPr>
          <p:cNvPr id="5" name="Footer Placeholder 4">
            <a:extLst>
              <a:ext uri="{FF2B5EF4-FFF2-40B4-BE49-F238E27FC236}">
                <a16:creationId xmlns:a16="http://schemas.microsoft.com/office/drawing/2014/main" id="{95586CB2-AA87-DBD1-F8E6-5CA71113DFD4}"/>
              </a:ext>
            </a:extLst>
          </p:cNvPr>
          <p:cNvSpPr>
            <a:spLocks noGrp="1"/>
          </p:cNvSpPr>
          <p:nvPr>
            <p:ph type="ftr" sz="quarter" idx="29"/>
          </p:nvPr>
        </p:nvSpPr>
        <p:spPr>
          <a:xfrm>
            <a:off x="962851" y="6311900"/>
            <a:ext cx="2857672" cy="365125"/>
          </a:xfrm>
        </p:spPr>
        <p:txBody>
          <a:bodyPr anchor="ctr">
            <a:normAutofit/>
          </a:bodyPr>
          <a:lstStyle/>
          <a:p>
            <a:pPr>
              <a:spcAft>
                <a:spcPts val="600"/>
              </a:spcAft>
            </a:pPr>
            <a:r>
              <a:rPr lang="en-US"/>
              <a:t>Microsoft Fabric Community Conference 2025</a:t>
            </a:r>
          </a:p>
        </p:txBody>
      </p:sp>
      <p:sp>
        <p:nvSpPr>
          <p:cNvPr id="6" name="Slide Number Placeholder 5">
            <a:extLst>
              <a:ext uri="{FF2B5EF4-FFF2-40B4-BE49-F238E27FC236}">
                <a16:creationId xmlns:a16="http://schemas.microsoft.com/office/drawing/2014/main" id="{F5588FCE-A6D3-7656-EBBA-0F66BD81565A}"/>
              </a:ext>
            </a:extLst>
          </p:cNvPr>
          <p:cNvSpPr>
            <a:spLocks noGrp="1"/>
          </p:cNvSpPr>
          <p:nvPr>
            <p:ph type="sldNum" sz="quarter" idx="30"/>
          </p:nvPr>
        </p:nvSpPr>
        <p:spPr>
          <a:xfrm>
            <a:off x="563563" y="6311900"/>
            <a:ext cx="399288" cy="365125"/>
          </a:xfrm>
        </p:spPr>
        <p:txBody>
          <a:bodyPr anchor="ctr">
            <a:normAutofit/>
          </a:bodyPr>
          <a:lstStyle/>
          <a:p>
            <a:pPr>
              <a:spcAft>
                <a:spcPts val="600"/>
              </a:spcAft>
            </a:pPr>
            <a:fld id="{B1356FBF-028C-F74E-A7B4-9B8ED246DD1B}" type="slidenum">
              <a:rPr lang="en-US" smtClean="0"/>
              <a:pPr>
                <a:spcAft>
                  <a:spcPts val="600"/>
                </a:spcAft>
              </a:pPr>
              <a:t>11</a:t>
            </a:fld>
            <a:endParaRPr lang="en-US"/>
          </a:p>
        </p:txBody>
      </p:sp>
    </p:spTree>
    <p:extLst>
      <p:ext uri="{BB962C8B-B14F-4D97-AF65-F5344CB8AC3E}">
        <p14:creationId xmlns:p14="http://schemas.microsoft.com/office/powerpoint/2010/main" val="19842887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B478F-6925-745B-F9B7-B7F9509485FA}"/>
              </a:ext>
            </a:extLst>
          </p:cNvPr>
          <p:cNvSpPr>
            <a:spLocks noGrp="1"/>
          </p:cNvSpPr>
          <p:nvPr>
            <p:ph type="title"/>
          </p:nvPr>
        </p:nvSpPr>
        <p:spPr>
          <a:xfrm>
            <a:off x="563880" y="503396"/>
            <a:ext cx="11064240" cy="724535"/>
          </a:xfrm>
        </p:spPr>
        <p:txBody>
          <a:bodyPr anchor="t">
            <a:normAutofit/>
          </a:bodyPr>
          <a:lstStyle/>
          <a:p>
            <a:r>
              <a:rPr lang="en-US"/>
              <a:t>Developing Migration Strategy</a:t>
            </a:r>
          </a:p>
        </p:txBody>
      </p:sp>
      <p:pic>
        <p:nvPicPr>
          <p:cNvPr id="7" name="Content Placeholder 6" descr="Business genius">
            <a:extLst>
              <a:ext uri="{FF2B5EF4-FFF2-40B4-BE49-F238E27FC236}">
                <a16:creationId xmlns:a16="http://schemas.microsoft.com/office/drawing/2014/main" id="{C5127392-D8D9-4A93-BF7E-5772BBE706CD}"/>
              </a:ext>
            </a:extLst>
          </p:cNvPr>
          <p:cNvPicPr>
            <a:picLocks noGrp="1" noChangeAspect="1"/>
          </p:cNvPicPr>
          <p:nvPr>
            <p:ph sz="quarter" idx="27"/>
          </p:nvPr>
        </p:nvPicPr>
        <p:blipFill>
          <a:blip r:embed="rId3"/>
          <a:srcRect l="10210" r="12392" b="-1"/>
          <a:stretch/>
        </p:blipFill>
        <p:spPr>
          <a:xfrm>
            <a:off x="8446161" y="1227931"/>
            <a:ext cx="3181959" cy="2877858"/>
          </a:xfrm>
          <a:noFill/>
        </p:spPr>
      </p:pic>
      <p:sp>
        <p:nvSpPr>
          <p:cNvPr id="4" name="Content Placeholder 3">
            <a:extLst>
              <a:ext uri="{FF2B5EF4-FFF2-40B4-BE49-F238E27FC236}">
                <a16:creationId xmlns:a16="http://schemas.microsoft.com/office/drawing/2014/main" id="{C565EBB7-4070-42B4-3AA8-81DBA3B52CDB}"/>
              </a:ext>
            </a:extLst>
          </p:cNvPr>
          <p:cNvSpPr>
            <a:spLocks noGrp="1"/>
          </p:cNvSpPr>
          <p:nvPr>
            <p:ph sz="quarter" idx="28"/>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59373" y="1403746"/>
            <a:ext cx="7514189" cy="4732338"/>
          </a:xfrm>
        </p:spPr>
        <p:txBody>
          <a:bodyPr>
            <a:normAutofit/>
          </a:bodyPr>
          <a:lstStyle/>
          <a:p>
            <a:pPr marL="0" indent="0">
              <a:spcBef>
                <a:spcPts val="2500"/>
              </a:spcBef>
              <a:buNone/>
            </a:pPr>
            <a:r>
              <a:rPr lang="en-US" sz="1800" b="1" dirty="0"/>
              <a:t>Comprehensive Migration Strategy</a:t>
            </a:r>
          </a:p>
          <a:p>
            <a:pPr marL="0" lvl="1" indent="0">
              <a:buNone/>
            </a:pPr>
            <a:r>
              <a:rPr lang="en-US" dirty="0"/>
              <a:t>A well-defined strategy ensures an effective transition during migration processes.   In this case, our strategy has evolved over time and is considered a work in progress.</a:t>
            </a:r>
          </a:p>
          <a:p>
            <a:pPr marL="0" indent="0">
              <a:spcBef>
                <a:spcPts val="2500"/>
              </a:spcBef>
              <a:buNone/>
            </a:pPr>
            <a:r>
              <a:rPr lang="en-US" sz="1800" b="1" dirty="0"/>
              <a:t>Constant Communication</a:t>
            </a:r>
          </a:p>
          <a:p>
            <a:pPr marL="0" lvl="1" indent="0">
              <a:buNone/>
            </a:pPr>
            <a:r>
              <a:rPr lang="en-US" dirty="0"/>
              <a:t>Ensuring that all team members have an area of responsibility and are in communication regularly avoids surprises and bottlenecks.  We hold weekly meetings, and the team meets in ad-hoc sessions in between the scheduled meetings.  The team a scattered across the globe.</a:t>
            </a:r>
          </a:p>
          <a:p>
            <a:pPr marL="0" indent="0">
              <a:spcBef>
                <a:spcPts val="2500"/>
              </a:spcBef>
              <a:buNone/>
            </a:pPr>
            <a:r>
              <a:rPr lang="en-US" sz="1800" b="1" dirty="0"/>
              <a:t>Stakeholder / End User Coordination</a:t>
            </a:r>
          </a:p>
          <a:p>
            <a:pPr marL="0" lvl="1" indent="0">
              <a:buNone/>
            </a:pPr>
            <a:r>
              <a:rPr lang="en-US" dirty="0"/>
              <a:t>Engaging stakeholders is crucial for aligning goals and ensuring smooth execution.  During the POC, analysists were regularly invited to run their queries against the Fabric POC and evaluate the results against the existing data warehouse.</a:t>
            </a:r>
          </a:p>
        </p:txBody>
      </p:sp>
      <p:sp>
        <p:nvSpPr>
          <p:cNvPr id="5" name="Footer Placeholder 4">
            <a:extLst>
              <a:ext uri="{FF2B5EF4-FFF2-40B4-BE49-F238E27FC236}">
                <a16:creationId xmlns:a16="http://schemas.microsoft.com/office/drawing/2014/main" id="{D840AC40-AAB7-42B2-3C86-38B3BACD97DF}"/>
              </a:ext>
            </a:extLst>
          </p:cNvPr>
          <p:cNvSpPr>
            <a:spLocks noGrp="1"/>
          </p:cNvSpPr>
          <p:nvPr>
            <p:ph type="ftr" sz="quarter" idx="29"/>
          </p:nvPr>
        </p:nvSpPr>
        <p:spPr>
          <a:xfrm>
            <a:off x="962851" y="6311900"/>
            <a:ext cx="2857672" cy="365125"/>
          </a:xfrm>
        </p:spPr>
        <p:txBody>
          <a:bodyPr anchor="ctr">
            <a:normAutofit/>
          </a:bodyPr>
          <a:lstStyle/>
          <a:p>
            <a:pPr>
              <a:spcAft>
                <a:spcPts val="600"/>
              </a:spcAft>
            </a:pPr>
            <a:r>
              <a:rPr lang="en-US"/>
              <a:t>Microsoft Fabric Community Conference 2025</a:t>
            </a:r>
          </a:p>
        </p:txBody>
      </p:sp>
      <p:sp>
        <p:nvSpPr>
          <p:cNvPr id="6" name="Slide Number Placeholder 5">
            <a:extLst>
              <a:ext uri="{FF2B5EF4-FFF2-40B4-BE49-F238E27FC236}">
                <a16:creationId xmlns:a16="http://schemas.microsoft.com/office/drawing/2014/main" id="{F9F1E3DD-9848-F9D7-3163-554AFE25E875}"/>
              </a:ext>
            </a:extLst>
          </p:cNvPr>
          <p:cNvSpPr>
            <a:spLocks noGrp="1"/>
          </p:cNvSpPr>
          <p:nvPr>
            <p:ph type="sldNum" sz="quarter" idx="30"/>
          </p:nvPr>
        </p:nvSpPr>
        <p:spPr>
          <a:xfrm>
            <a:off x="563563" y="6311900"/>
            <a:ext cx="399288" cy="365125"/>
          </a:xfrm>
        </p:spPr>
        <p:txBody>
          <a:bodyPr anchor="ctr">
            <a:normAutofit/>
          </a:bodyPr>
          <a:lstStyle/>
          <a:p>
            <a:pPr>
              <a:spcAft>
                <a:spcPts val="600"/>
              </a:spcAft>
            </a:pPr>
            <a:fld id="{B1356FBF-028C-F74E-A7B4-9B8ED246DD1B}" type="slidenum">
              <a:rPr lang="en-US" smtClean="0"/>
              <a:pPr>
                <a:spcAft>
                  <a:spcPts val="600"/>
                </a:spcAft>
              </a:pPr>
              <a:t>12</a:t>
            </a:fld>
            <a:endParaRPr lang="en-US"/>
          </a:p>
        </p:txBody>
      </p:sp>
    </p:spTree>
    <p:extLst>
      <p:ext uri="{BB962C8B-B14F-4D97-AF65-F5344CB8AC3E}">
        <p14:creationId xmlns:p14="http://schemas.microsoft.com/office/powerpoint/2010/main" val="12139336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84AA6-957B-4C6B-5EA4-D0F7C1D55A8B}"/>
              </a:ext>
            </a:extLst>
          </p:cNvPr>
          <p:cNvSpPr>
            <a:spLocks noGrp="1"/>
          </p:cNvSpPr>
          <p:nvPr>
            <p:ph type="title"/>
          </p:nvPr>
        </p:nvSpPr>
        <p:spPr>
          <a:xfrm>
            <a:off x="563880" y="503396"/>
            <a:ext cx="11064240" cy="724535"/>
          </a:xfrm>
        </p:spPr>
        <p:txBody>
          <a:bodyPr anchor="t">
            <a:normAutofit/>
          </a:bodyPr>
          <a:lstStyle/>
          <a:p>
            <a:r>
              <a:rPr lang="en-US" dirty="0"/>
              <a:t>Our Migration Steps</a:t>
            </a:r>
          </a:p>
        </p:txBody>
      </p:sp>
      <p:pic>
        <p:nvPicPr>
          <p:cNvPr id="7" name="Content Placeholder 6" descr="Female drawing flow chart">
            <a:extLst>
              <a:ext uri="{FF2B5EF4-FFF2-40B4-BE49-F238E27FC236}">
                <a16:creationId xmlns:a16="http://schemas.microsoft.com/office/drawing/2014/main" id="{53448723-8CB2-43B0-B3CC-3ECEAAEDCDD6}"/>
              </a:ext>
            </a:extLst>
          </p:cNvPr>
          <p:cNvPicPr>
            <a:picLocks noGrp="1" noChangeAspect="1"/>
          </p:cNvPicPr>
          <p:nvPr>
            <p:ph sz="quarter" idx="27"/>
          </p:nvPr>
        </p:nvPicPr>
        <p:blipFill>
          <a:blip r:embed="rId3"/>
          <a:srcRect l="11608" r="15969" b="-2"/>
          <a:stretch/>
        </p:blipFill>
        <p:spPr>
          <a:xfrm>
            <a:off x="8395340" y="865663"/>
            <a:ext cx="3232780" cy="2923822"/>
          </a:xfrm>
          <a:noFill/>
        </p:spPr>
      </p:pic>
      <p:sp>
        <p:nvSpPr>
          <p:cNvPr id="4" name="Content Placeholder 3">
            <a:extLst>
              <a:ext uri="{FF2B5EF4-FFF2-40B4-BE49-F238E27FC236}">
                <a16:creationId xmlns:a16="http://schemas.microsoft.com/office/drawing/2014/main" id="{A993E119-FBCE-104A-BBEF-C4198EBA1E55}"/>
              </a:ext>
            </a:extLst>
          </p:cNvPr>
          <p:cNvSpPr>
            <a:spLocks noGrp="1"/>
          </p:cNvSpPr>
          <p:nvPr>
            <p:ph sz="quarter" idx="28"/>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3562" y="1403746"/>
            <a:ext cx="7323137" cy="4732338"/>
          </a:xfrm>
        </p:spPr>
        <p:txBody>
          <a:bodyPr>
            <a:normAutofit/>
          </a:bodyPr>
          <a:lstStyle/>
          <a:p>
            <a:pPr marL="0" indent="0">
              <a:spcBef>
                <a:spcPts val="2500"/>
              </a:spcBef>
              <a:buNone/>
            </a:pPr>
            <a:r>
              <a:rPr lang="en-US" sz="1600" b="1" dirty="0"/>
              <a:t>POC Phase</a:t>
            </a:r>
          </a:p>
          <a:p>
            <a:pPr marL="0" lvl="1" indent="0">
              <a:buNone/>
            </a:pPr>
            <a:r>
              <a:rPr lang="en-US" sz="1600" dirty="0"/>
              <a:t>A POC was developed based on the fastest growing tables in Azure SQL (which were driving their costs up).  The ADF pipelines were recreated in Fabric pipelines.  Data was staged in a Fabric Lakehouse, rather than in Azure SQL tables.</a:t>
            </a:r>
          </a:p>
          <a:p>
            <a:pPr marL="0" indent="0">
              <a:spcBef>
                <a:spcPts val="2500"/>
              </a:spcBef>
              <a:buNone/>
            </a:pPr>
            <a:r>
              <a:rPr lang="en-US" sz="1600" b="1" dirty="0"/>
              <a:t>Highest ROI Identification</a:t>
            </a:r>
          </a:p>
          <a:p>
            <a:pPr marL="0" lvl="1" indent="0">
              <a:buNone/>
            </a:pPr>
            <a:r>
              <a:rPr lang="en-US" sz="1600" dirty="0"/>
              <a:t>The team looked at the ADF pipelines which were the highest in monthly cost and started migrating those into Fabric pipelines first.  These pipelines were typically the ones that resulted in the highest rates of growth within the Azure SQL warehouse.</a:t>
            </a:r>
          </a:p>
          <a:p>
            <a:pPr marL="0" indent="0">
              <a:spcBef>
                <a:spcPts val="2500"/>
              </a:spcBef>
              <a:buNone/>
            </a:pPr>
            <a:r>
              <a:rPr lang="en-US" sz="1600" b="1" dirty="0"/>
              <a:t>Testing and Validation</a:t>
            </a:r>
          </a:p>
          <a:p>
            <a:pPr marL="0" lvl="1" indent="0">
              <a:buNone/>
            </a:pPr>
            <a:r>
              <a:rPr lang="en-US" sz="1600" dirty="0"/>
              <a:t>As the data begins to populate the Fabric warehouse, end-users are invited to test their queries and dashboards against the Fabric endpoint.  This results in immediate feedback to the team and aids in prioritization of ongoing work items.</a:t>
            </a:r>
          </a:p>
        </p:txBody>
      </p:sp>
      <p:sp>
        <p:nvSpPr>
          <p:cNvPr id="5" name="Footer Placeholder 4">
            <a:extLst>
              <a:ext uri="{FF2B5EF4-FFF2-40B4-BE49-F238E27FC236}">
                <a16:creationId xmlns:a16="http://schemas.microsoft.com/office/drawing/2014/main" id="{286016BB-20F9-79CE-2D8C-1CE85BE87336}"/>
              </a:ext>
            </a:extLst>
          </p:cNvPr>
          <p:cNvSpPr>
            <a:spLocks noGrp="1"/>
          </p:cNvSpPr>
          <p:nvPr>
            <p:ph type="ftr" sz="quarter" idx="29"/>
          </p:nvPr>
        </p:nvSpPr>
        <p:spPr>
          <a:xfrm>
            <a:off x="962851" y="6311900"/>
            <a:ext cx="2857672" cy="365125"/>
          </a:xfrm>
        </p:spPr>
        <p:txBody>
          <a:bodyPr anchor="ctr">
            <a:normAutofit/>
          </a:bodyPr>
          <a:lstStyle/>
          <a:p>
            <a:pPr>
              <a:spcAft>
                <a:spcPts val="600"/>
              </a:spcAft>
            </a:pPr>
            <a:r>
              <a:rPr lang="en-US"/>
              <a:t>Microsoft Fabric Community Conference 2025</a:t>
            </a:r>
          </a:p>
        </p:txBody>
      </p:sp>
      <p:sp>
        <p:nvSpPr>
          <p:cNvPr id="6" name="Slide Number Placeholder 5">
            <a:extLst>
              <a:ext uri="{FF2B5EF4-FFF2-40B4-BE49-F238E27FC236}">
                <a16:creationId xmlns:a16="http://schemas.microsoft.com/office/drawing/2014/main" id="{7CA14F9E-899D-83D2-0C5F-F83588653B90}"/>
              </a:ext>
            </a:extLst>
          </p:cNvPr>
          <p:cNvSpPr>
            <a:spLocks noGrp="1"/>
          </p:cNvSpPr>
          <p:nvPr>
            <p:ph type="sldNum" sz="quarter" idx="30"/>
          </p:nvPr>
        </p:nvSpPr>
        <p:spPr>
          <a:xfrm>
            <a:off x="563563" y="6311900"/>
            <a:ext cx="399288" cy="365125"/>
          </a:xfrm>
        </p:spPr>
        <p:txBody>
          <a:bodyPr anchor="ctr">
            <a:normAutofit/>
          </a:bodyPr>
          <a:lstStyle/>
          <a:p>
            <a:pPr>
              <a:spcAft>
                <a:spcPts val="600"/>
              </a:spcAft>
            </a:pPr>
            <a:fld id="{B1356FBF-028C-F74E-A7B4-9B8ED246DD1B}" type="slidenum">
              <a:rPr lang="en-US" smtClean="0"/>
              <a:pPr>
                <a:spcAft>
                  <a:spcPts val="600"/>
                </a:spcAft>
              </a:pPr>
              <a:t>13</a:t>
            </a:fld>
            <a:endParaRPr lang="en-US"/>
          </a:p>
        </p:txBody>
      </p:sp>
    </p:spTree>
    <p:extLst>
      <p:ext uri="{BB962C8B-B14F-4D97-AF65-F5344CB8AC3E}">
        <p14:creationId xmlns:p14="http://schemas.microsoft.com/office/powerpoint/2010/main" val="1153842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75105-1FFC-2AC8-5AF3-0D61A9E33E99}"/>
              </a:ext>
            </a:extLst>
          </p:cNvPr>
          <p:cNvSpPr>
            <a:spLocks noGrp="1"/>
          </p:cNvSpPr>
          <p:nvPr>
            <p:ph type="title"/>
          </p:nvPr>
        </p:nvSpPr>
        <p:spPr>
          <a:xfrm>
            <a:off x="563880" y="503396"/>
            <a:ext cx="11064240" cy="724535"/>
          </a:xfrm>
        </p:spPr>
        <p:txBody>
          <a:bodyPr anchor="t">
            <a:normAutofit/>
          </a:bodyPr>
          <a:lstStyle/>
          <a:p>
            <a:r>
              <a:rPr lang="en-US"/>
              <a:t>Tools and Technologies Used</a:t>
            </a:r>
          </a:p>
        </p:txBody>
      </p:sp>
      <p:sp>
        <p:nvSpPr>
          <p:cNvPr id="4" name="Content Placeholder 3">
            <a:extLst>
              <a:ext uri="{FF2B5EF4-FFF2-40B4-BE49-F238E27FC236}">
                <a16:creationId xmlns:a16="http://schemas.microsoft.com/office/drawing/2014/main" id="{5EBB389E-C23C-06C7-7ADB-10FCE4DE30C5}"/>
              </a:ext>
            </a:extLst>
          </p:cNvPr>
          <p:cNvSpPr>
            <a:spLocks noGrp="1"/>
          </p:cNvSpPr>
          <p:nvPr>
            <p:ph sz="quarter" idx="28"/>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63207" y="1227931"/>
            <a:ext cx="7168934" cy="4732338"/>
          </a:xfrm>
        </p:spPr>
        <p:txBody>
          <a:bodyPr>
            <a:normAutofit/>
          </a:bodyPr>
          <a:lstStyle/>
          <a:p>
            <a:pPr marL="0" indent="0">
              <a:spcBef>
                <a:spcPts val="2500"/>
              </a:spcBef>
              <a:buNone/>
            </a:pPr>
            <a:r>
              <a:rPr lang="en-US" sz="1600" b="1" dirty="0"/>
              <a:t>Fabric Tools Overview</a:t>
            </a:r>
          </a:p>
          <a:p>
            <a:pPr marL="0" lvl="1" indent="0">
              <a:buNone/>
            </a:pPr>
            <a:r>
              <a:rPr lang="en-US" sz="1600" dirty="0"/>
              <a:t>Data Pipelines, Workspaces, Power BI, Data Warehouse w/ SQL Endpoint, Lakehouse, OneLake</a:t>
            </a:r>
          </a:p>
          <a:p>
            <a:pPr marL="0" indent="0">
              <a:spcBef>
                <a:spcPts val="2500"/>
              </a:spcBef>
              <a:buNone/>
            </a:pPr>
            <a:r>
              <a:rPr lang="en-US" sz="1600" b="1" dirty="0"/>
              <a:t>Azure Services</a:t>
            </a:r>
          </a:p>
          <a:p>
            <a:pPr marL="0" lvl="1" indent="0">
              <a:buNone/>
            </a:pPr>
            <a:r>
              <a:rPr lang="en-US" sz="1600" dirty="0"/>
              <a:t>Storage accounts for landing external systems’ data are still in play so the external systems did not have to alter their implementations.  Some files are encrypted, and we are leveraging the existing Azure functions and processes for the decryption.</a:t>
            </a:r>
          </a:p>
          <a:p>
            <a:pPr marL="0" indent="0">
              <a:spcBef>
                <a:spcPts val="2500"/>
              </a:spcBef>
              <a:buNone/>
            </a:pPr>
            <a:r>
              <a:rPr lang="en-US" sz="1600" b="1" dirty="0"/>
              <a:t>Impact of Migration Tools</a:t>
            </a:r>
          </a:p>
          <a:p>
            <a:pPr marL="0" lvl="1" indent="0">
              <a:buNone/>
            </a:pPr>
            <a:r>
              <a:rPr lang="en-US" sz="1600" dirty="0"/>
              <a:t>The right combination of tools ensures a smooth transition with minimal disruptions. Proper planning is key to success i.e., understanding the differences between Data Pipelines and Data Flows.  We have a goal to limit the use of notebooks to only those scenarios where a no-code solution is not available.</a:t>
            </a:r>
          </a:p>
        </p:txBody>
      </p:sp>
      <p:sp>
        <p:nvSpPr>
          <p:cNvPr id="5" name="Footer Placeholder 4">
            <a:extLst>
              <a:ext uri="{FF2B5EF4-FFF2-40B4-BE49-F238E27FC236}">
                <a16:creationId xmlns:a16="http://schemas.microsoft.com/office/drawing/2014/main" id="{5A8D7594-33A3-E9A6-BC3C-8C64D41F465C}"/>
              </a:ext>
            </a:extLst>
          </p:cNvPr>
          <p:cNvSpPr>
            <a:spLocks noGrp="1"/>
          </p:cNvSpPr>
          <p:nvPr>
            <p:ph type="ftr" sz="quarter" idx="29"/>
          </p:nvPr>
        </p:nvSpPr>
        <p:spPr>
          <a:xfrm>
            <a:off x="962851" y="6311900"/>
            <a:ext cx="2857672" cy="365125"/>
          </a:xfrm>
        </p:spPr>
        <p:txBody>
          <a:bodyPr anchor="ctr">
            <a:normAutofit/>
          </a:bodyPr>
          <a:lstStyle/>
          <a:p>
            <a:pPr>
              <a:spcAft>
                <a:spcPts val="600"/>
              </a:spcAft>
            </a:pPr>
            <a:r>
              <a:rPr lang="en-US"/>
              <a:t>Microsoft Fabric Community Conference 2025</a:t>
            </a:r>
          </a:p>
        </p:txBody>
      </p:sp>
      <p:sp>
        <p:nvSpPr>
          <p:cNvPr id="6" name="Slide Number Placeholder 5">
            <a:extLst>
              <a:ext uri="{FF2B5EF4-FFF2-40B4-BE49-F238E27FC236}">
                <a16:creationId xmlns:a16="http://schemas.microsoft.com/office/drawing/2014/main" id="{C2D1E418-4DD8-A813-6D38-4055C509B9AC}"/>
              </a:ext>
            </a:extLst>
          </p:cNvPr>
          <p:cNvSpPr>
            <a:spLocks noGrp="1"/>
          </p:cNvSpPr>
          <p:nvPr>
            <p:ph type="sldNum" sz="quarter" idx="30"/>
          </p:nvPr>
        </p:nvSpPr>
        <p:spPr>
          <a:xfrm>
            <a:off x="563563" y="6311900"/>
            <a:ext cx="399288" cy="365125"/>
          </a:xfrm>
        </p:spPr>
        <p:txBody>
          <a:bodyPr anchor="ctr">
            <a:normAutofit/>
          </a:bodyPr>
          <a:lstStyle/>
          <a:p>
            <a:pPr>
              <a:spcAft>
                <a:spcPts val="600"/>
              </a:spcAft>
            </a:pPr>
            <a:fld id="{B1356FBF-028C-F74E-A7B4-9B8ED246DD1B}" type="slidenum">
              <a:rPr lang="en-US" smtClean="0"/>
              <a:pPr>
                <a:spcAft>
                  <a:spcPts val="600"/>
                </a:spcAft>
              </a:pPr>
              <a:t>14</a:t>
            </a:fld>
            <a:endParaRPr lang="en-US"/>
          </a:p>
        </p:txBody>
      </p:sp>
      <p:pic>
        <p:nvPicPr>
          <p:cNvPr id="14" name="Picture 13" descr="A screenshot of a computer">
            <a:extLst>
              <a:ext uri="{FF2B5EF4-FFF2-40B4-BE49-F238E27FC236}">
                <a16:creationId xmlns:a16="http://schemas.microsoft.com/office/drawing/2014/main" id="{1A7AF3E4-6771-4463-2D45-6BC6E57DCB05}"/>
              </a:ext>
            </a:extLst>
          </p:cNvPr>
          <p:cNvPicPr>
            <a:picLocks noChangeAspect="1"/>
          </p:cNvPicPr>
          <p:nvPr/>
        </p:nvPicPr>
        <p:blipFill>
          <a:blip r:embed="rId3"/>
          <a:stretch>
            <a:fillRect/>
          </a:stretch>
        </p:blipFill>
        <p:spPr>
          <a:xfrm>
            <a:off x="8131468" y="1227931"/>
            <a:ext cx="3297325" cy="2948649"/>
          </a:xfrm>
          <a:prstGeom prst="rect">
            <a:avLst/>
          </a:prstGeom>
        </p:spPr>
      </p:pic>
    </p:spTree>
    <p:extLst>
      <p:ext uri="{BB962C8B-B14F-4D97-AF65-F5344CB8AC3E}">
        <p14:creationId xmlns:p14="http://schemas.microsoft.com/office/powerpoint/2010/main" val="37106123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B3DF5-8EDF-9A37-5DC3-BB8BE2D395BC}"/>
              </a:ext>
            </a:extLst>
          </p:cNvPr>
          <p:cNvSpPr>
            <a:spLocks noGrp="1"/>
          </p:cNvSpPr>
          <p:nvPr>
            <p:ph type="title"/>
          </p:nvPr>
        </p:nvSpPr>
        <p:spPr>
          <a:xfrm>
            <a:off x="563880" y="503396"/>
            <a:ext cx="11064240" cy="724535"/>
          </a:xfrm>
        </p:spPr>
        <p:txBody>
          <a:bodyPr anchor="t">
            <a:normAutofit/>
          </a:bodyPr>
          <a:lstStyle/>
          <a:p>
            <a:r>
              <a:rPr lang="en-US" dirty="0"/>
              <a:t>Ensuring Data Consistency</a:t>
            </a:r>
          </a:p>
        </p:txBody>
      </p:sp>
      <p:sp>
        <p:nvSpPr>
          <p:cNvPr id="5" name="Footer Placeholder 4">
            <a:extLst>
              <a:ext uri="{FF2B5EF4-FFF2-40B4-BE49-F238E27FC236}">
                <a16:creationId xmlns:a16="http://schemas.microsoft.com/office/drawing/2014/main" id="{CBB4BB88-55FE-D578-FF75-D8810FA54FC7}"/>
              </a:ext>
            </a:extLst>
          </p:cNvPr>
          <p:cNvSpPr>
            <a:spLocks noGrp="1"/>
          </p:cNvSpPr>
          <p:nvPr>
            <p:ph type="ftr" sz="quarter" idx="29"/>
          </p:nvPr>
        </p:nvSpPr>
        <p:spPr>
          <a:xfrm>
            <a:off x="962851" y="6311900"/>
            <a:ext cx="2857672" cy="365125"/>
          </a:xfrm>
        </p:spPr>
        <p:txBody>
          <a:bodyPr anchor="ctr">
            <a:normAutofit/>
          </a:bodyPr>
          <a:lstStyle/>
          <a:p>
            <a:pPr>
              <a:spcAft>
                <a:spcPts val="600"/>
              </a:spcAft>
            </a:pPr>
            <a:r>
              <a:rPr lang="en-US"/>
              <a:t>Microsoft Fabric Community Conference 2025</a:t>
            </a:r>
          </a:p>
        </p:txBody>
      </p:sp>
      <p:sp>
        <p:nvSpPr>
          <p:cNvPr id="6" name="Slide Number Placeholder 5">
            <a:extLst>
              <a:ext uri="{FF2B5EF4-FFF2-40B4-BE49-F238E27FC236}">
                <a16:creationId xmlns:a16="http://schemas.microsoft.com/office/drawing/2014/main" id="{B7BC9CD5-A8B0-FA97-DBC3-79FE1118E2B7}"/>
              </a:ext>
            </a:extLst>
          </p:cNvPr>
          <p:cNvSpPr>
            <a:spLocks noGrp="1"/>
          </p:cNvSpPr>
          <p:nvPr>
            <p:ph type="sldNum" sz="quarter" idx="30"/>
          </p:nvPr>
        </p:nvSpPr>
        <p:spPr>
          <a:xfrm>
            <a:off x="563563" y="6311900"/>
            <a:ext cx="399288" cy="365125"/>
          </a:xfrm>
        </p:spPr>
        <p:txBody>
          <a:bodyPr anchor="ctr">
            <a:normAutofit/>
          </a:bodyPr>
          <a:lstStyle/>
          <a:p>
            <a:pPr>
              <a:spcAft>
                <a:spcPts val="600"/>
              </a:spcAft>
            </a:pPr>
            <a:fld id="{B1356FBF-028C-F74E-A7B4-9B8ED246DD1B}" type="slidenum">
              <a:rPr lang="en-US" smtClean="0"/>
              <a:pPr>
                <a:spcAft>
                  <a:spcPts val="600"/>
                </a:spcAft>
              </a:pPr>
              <a:t>15</a:t>
            </a:fld>
            <a:endParaRPr lang="en-US"/>
          </a:p>
        </p:txBody>
      </p:sp>
      <p:graphicFrame>
        <p:nvGraphicFramePr>
          <p:cNvPr id="7" name="Content Placeholder 7">
            <a:extLst>
              <a:ext uri="{FF2B5EF4-FFF2-40B4-BE49-F238E27FC236}">
                <a16:creationId xmlns:a16="http://schemas.microsoft.com/office/drawing/2014/main" id="{94D5FCC3-39E6-4384-96B9-5A59DE24C9A3}"/>
              </a:ext>
            </a:extLst>
          </p:cNvPr>
          <p:cNvGraphicFramePr>
            <a:graphicFrameLocks noGrp="1"/>
          </p:cNvGraphicFramePr>
          <p:nvPr>
            <p:ph sz="quarter" idx="27"/>
            <p:extLst>
              <p:ext uri="{D42A27DB-BD31-4B8C-83A1-F6EECF244321}">
                <p14:modId xmlns:p14="http://schemas.microsoft.com/office/powerpoint/2010/main" val="984436287"/>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563564" y="1447800"/>
          <a:ext cx="9204690" cy="4732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2717543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A7181-761B-C7A5-A272-7BC76E376F4B}"/>
              </a:ext>
            </a:extLst>
          </p:cNvPr>
          <p:cNvSpPr>
            <a:spLocks noGrp="1"/>
          </p:cNvSpPr>
          <p:nvPr>
            <p:ph type="title"/>
          </p:nvPr>
        </p:nvSpPr>
        <p:spPr>
          <a:xfrm>
            <a:off x="563880" y="503396"/>
            <a:ext cx="11064240" cy="724535"/>
          </a:xfrm>
        </p:spPr>
        <p:txBody>
          <a:bodyPr anchor="t">
            <a:normAutofit/>
          </a:bodyPr>
          <a:lstStyle/>
          <a:p>
            <a:r>
              <a:rPr lang="en-US"/>
              <a:t>Common Challenges Encountered</a:t>
            </a:r>
          </a:p>
        </p:txBody>
      </p:sp>
      <p:pic>
        <p:nvPicPr>
          <p:cNvPr id="7" name="Content Placeholder 6" descr="3D Server with clock - Data base concept">
            <a:extLst>
              <a:ext uri="{FF2B5EF4-FFF2-40B4-BE49-F238E27FC236}">
                <a16:creationId xmlns:a16="http://schemas.microsoft.com/office/drawing/2014/main" id="{37B14584-1003-44A4-A5E3-7FF4A41A5AEC}"/>
              </a:ext>
            </a:extLst>
          </p:cNvPr>
          <p:cNvPicPr>
            <a:picLocks noGrp="1" noChangeAspect="1"/>
          </p:cNvPicPr>
          <p:nvPr>
            <p:ph sz="quarter" idx="27"/>
          </p:nvPr>
        </p:nvPicPr>
        <p:blipFill>
          <a:blip r:embed="rId3"/>
          <a:srcRect l="14783" r="10310" b="3"/>
          <a:stretch/>
        </p:blipFill>
        <p:spPr>
          <a:xfrm>
            <a:off x="8434227" y="1227931"/>
            <a:ext cx="3193893" cy="2888652"/>
          </a:xfrm>
          <a:noFill/>
        </p:spPr>
      </p:pic>
      <p:sp>
        <p:nvSpPr>
          <p:cNvPr id="4" name="Content Placeholder 3">
            <a:extLst>
              <a:ext uri="{FF2B5EF4-FFF2-40B4-BE49-F238E27FC236}">
                <a16:creationId xmlns:a16="http://schemas.microsoft.com/office/drawing/2014/main" id="{6F03BFF6-00AD-B6AC-FAE2-34141AFD5C89}"/>
              </a:ext>
            </a:extLst>
          </p:cNvPr>
          <p:cNvSpPr>
            <a:spLocks noGrp="1"/>
          </p:cNvSpPr>
          <p:nvPr>
            <p:ph sz="quarter" idx="28"/>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86555" y="1403746"/>
            <a:ext cx="7528745" cy="4732338"/>
          </a:xfrm>
        </p:spPr>
        <p:txBody>
          <a:bodyPr>
            <a:normAutofit lnSpcReduction="10000"/>
          </a:bodyPr>
          <a:lstStyle/>
          <a:p>
            <a:pPr marL="0" indent="0">
              <a:spcBef>
                <a:spcPts val="2500"/>
              </a:spcBef>
              <a:buNone/>
            </a:pPr>
            <a:r>
              <a:rPr lang="en-US" sz="1600" b="1" dirty="0"/>
              <a:t>Lossy Type Transformations</a:t>
            </a:r>
          </a:p>
          <a:p>
            <a:pPr marL="0" lvl="1" indent="0">
              <a:buNone/>
            </a:pPr>
            <a:r>
              <a:rPr lang="en-US" sz="1600" dirty="0"/>
              <a:t>When staging was occurring within the Fabric warehouse, type information for the columns was being lost (all columns were auto created as strings).  </a:t>
            </a:r>
          </a:p>
          <a:p>
            <a:pPr marL="0" indent="0">
              <a:spcBef>
                <a:spcPts val="2500"/>
              </a:spcBef>
              <a:buNone/>
            </a:pPr>
            <a:r>
              <a:rPr lang="en-US" sz="1600" b="1" dirty="0"/>
              <a:t>Downtime</a:t>
            </a:r>
          </a:p>
          <a:p>
            <a:pPr marL="0" lvl="1" indent="0">
              <a:buNone/>
            </a:pPr>
            <a:r>
              <a:rPr lang="en-US" sz="1600" dirty="0"/>
              <a:t>Their strategy allows for near-zero downtime, while also managing costs effectively.  As ADF pipelines are turned off, end-users are migrated to the Fabric warehouse endpoint.</a:t>
            </a:r>
          </a:p>
          <a:p>
            <a:pPr marL="0" indent="0">
              <a:spcBef>
                <a:spcPts val="2500"/>
              </a:spcBef>
              <a:buNone/>
            </a:pPr>
            <a:r>
              <a:rPr lang="en-US" sz="1600" b="1" dirty="0"/>
              <a:t>Compatibility Issues</a:t>
            </a:r>
          </a:p>
          <a:p>
            <a:pPr marL="0" lvl="1" indent="0">
              <a:buNone/>
            </a:pPr>
            <a:r>
              <a:rPr lang="en-US" sz="1600" dirty="0"/>
              <a:t>The client is a heavy user of Tableau as well as Power BI.  This created a small challenge for the team to overcome.  The solution was to leverage the SQL endpoint exposed by the Fabric warehouse and provide the Tableau users with that connection string.</a:t>
            </a:r>
          </a:p>
          <a:p>
            <a:pPr marL="0" indent="0">
              <a:spcBef>
                <a:spcPts val="2500"/>
              </a:spcBef>
              <a:buNone/>
            </a:pPr>
            <a:r>
              <a:rPr lang="en-US" sz="1600" b="1" dirty="0"/>
              <a:t>Security</a:t>
            </a:r>
          </a:p>
          <a:p>
            <a:pPr marL="0" lvl="1" indent="0">
              <a:buNone/>
            </a:pPr>
            <a:r>
              <a:rPr lang="en-US" sz="1600" dirty="0"/>
              <a:t>The existing ADF pipelines manage all connection credentials in Azure Key Vault.  All Azure storage accounts leverage Vnets and private endpoints for secure communications.</a:t>
            </a:r>
          </a:p>
          <a:p>
            <a:pPr marL="0" lvl="1" indent="0">
              <a:buNone/>
            </a:pPr>
            <a:endParaRPr lang="en-US" sz="1600" dirty="0"/>
          </a:p>
        </p:txBody>
      </p:sp>
      <p:sp>
        <p:nvSpPr>
          <p:cNvPr id="5" name="Footer Placeholder 4">
            <a:extLst>
              <a:ext uri="{FF2B5EF4-FFF2-40B4-BE49-F238E27FC236}">
                <a16:creationId xmlns:a16="http://schemas.microsoft.com/office/drawing/2014/main" id="{1C7BAA9B-C206-A97A-D8AD-53F6151DC545}"/>
              </a:ext>
            </a:extLst>
          </p:cNvPr>
          <p:cNvSpPr>
            <a:spLocks noGrp="1"/>
          </p:cNvSpPr>
          <p:nvPr>
            <p:ph type="ftr" sz="quarter" idx="29"/>
          </p:nvPr>
        </p:nvSpPr>
        <p:spPr>
          <a:xfrm>
            <a:off x="962851" y="6311900"/>
            <a:ext cx="2857672" cy="365125"/>
          </a:xfrm>
        </p:spPr>
        <p:txBody>
          <a:bodyPr anchor="ctr">
            <a:normAutofit/>
          </a:bodyPr>
          <a:lstStyle/>
          <a:p>
            <a:pPr>
              <a:spcAft>
                <a:spcPts val="600"/>
              </a:spcAft>
            </a:pPr>
            <a:r>
              <a:rPr lang="en-US"/>
              <a:t>Microsoft Fabric Community Conference 2025</a:t>
            </a:r>
          </a:p>
        </p:txBody>
      </p:sp>
      <p:sp>
        <p:nvSpPr>
          <p:cNvPr id="6" name="Slide Number Placeholder 5">
            <a:extLst>
              <a:ext uri="{FF2B5EF4-FFF2-40B4-BE49-F238E27FC236}">
                <a16:creationId xmlns:a16="http://schemas.microsoft.com/office/drawing/2014/main" id="{2B374E97-8DD7-BFCF-6E1B-CCD44C8BC240}"/>
              </a:ext>
            </a:extLst>
          </p:cNvPr>
          <p:cNvSpPr>
            <a:spLocks noGrp="1"/>
          </p:cNvSpPr>
          <p:nvPr>
            <p:ph type="sldNum" sz="quarter" idx="30"/>
          </p:nvPr>
        </p:nvSpPr>
        <p:spPr>
          <a:xfrm>
            <a:off x="563563" y="6311900"/>
            <a:ext cx="399288" cy="365125"/>
          </a:xfrm>
        </p:spPr>
        <p:txBody>
          <a:bodyPr anchor="ctr">
            <a:normAutofit/>
          </a:bodyPr>
          <a:lstStyle/>
          <a:p>
            <a:pPr>
              <a:spcAft>
                <a:spcPts val="600"/>
              </a:spcAft>
            </a:pPr>
            <a:fld id="{B1356FBF-028C-F74E-A7B4-9B8ED246DD1B}" type="slidenum">
              <a:rPr lang="en-US" smtClean="0"/>
              <a:pPr>
                <a:spcAft>
                  <a:spcPts val="600"/>
                </a:spcAft>
              </a:pPr>
              <a:t>16</a:t>
            </a:fld>
            <a:endParaRPr lang="en-US"/>
          </a:p>
        </p:txBody>
      </p:sp>
    </p:spTree>
    <p:extLst>
      <p:ext uri="{BB962C8B-B14F-4D97-AF65-F5344CB8AC3E}">
        <p14:creationId xmlns:p14="http://schemas.microsoft.com/office/powerpoint/2010/main" val="5326903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692CB-AE8F-BEFF-9C8F-3CC99921C405}"/>
              </a:ext>
            </a:extLst>
          </p:cNvPr>
          <p:cNvSpPr>
            <a:spLocks noGrp="1"/>
          </p:cNvSpPr>
          <p:nvPr>
            <p:ph type="title"/>
          </p:nvPr>
        </p:nvSpPr>
        <p:spPr>
          <a:xfrm>
            <a:off x="563880" y="503396"/>
            <a:ext cx="11064240" cy="724535"/>
          </a:xfrm>
        </p:spPr>
        <p:txBody>
          <a:bodyPr anchor="t">
            <a:normAutofit/>
          </a:bodyPr>
          <a:lstStyle/>
          <a:p>
            <a:r>
              <a:rPr lang="en-US"/>
              <a:t>Solutions and Workarounds</a:t>
            </a:r>
          </a:p>
        </p:txBody>
      </p:sp>
      <p:pic>
        <p:nvPicPr>
          <p:cNvPr id="7" name="Content Placeholder 6" descr="Creative Thinking">
            <a:extLst>
              <a:ext uri="{FF2B5EF4-FFF2-40B4-BE49-F238E27FC236}">
                <a16:creationId xmlns:a16="http://schemas.microsoft.com/office/drawing/2014/main" id="{8181A006-1E8D-4915-B3D5-ACC9029728EA}"/>
              </a:ext>
            </a:extLst>
          </p:cNvPr>
          <p:cNvPicPr>
            <a:picLocks noGrp="1" noChangeAspect="1"/>
          </p:cNvPicPr>
          <p:nvPr>
            <p:ph sz="quarter" idx="27"/>
          </p:nvPr>
        </p:nvPicPr>
        <p:blipFill>
          <a:blip r:embed="rId3"/>
          <a:srcRect l="8544" r="8528" b="-3"/>
          <a:stretch/>
        </p:blipFill>
        <p:spPr>
          <a:xfrm>
            <a:off x="563564" y="1447801"/>
            <a:ext cx="3256959" cy="2945690"/>
          </a:xfrm>
          <a:noFill/>
        </p:spPr>
      </p:pic>
      <p:sp>
        <p:nvSpPr>
          <p:cNvPr id="4" name="Content Placeholder 3">
            <a:extLst>
              <a:ext uri="{FF2B5EF4-FFF2-40B4-BE49-F238E27FC236}">
                <a16:creationId xmlns:a16="http://schemas.microsoft.com/office/drawing/2014/main" id="{CCC77784-7124-9BA3-DDCB-F023EECEE8B7}"/>
              </a:ext>
            </a:extLst>
          </p:cNvPr>
          <p:cNvSpPr>
            <a:spLocks noGrp="1"/>
          </p:cNvSpPr>
          <p:nvPr>
            <p:ph sz="quarter" idx="28"/>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327005" y="1447801"/>
            <a:ext cx="5942410" cy="4732338"/>
          </a:xfrm>
        </p:spPr>
        <p:txBody>
          <a:bodyPr>
            <a:normAutofit/>
          </a:bodyPr>
          <a:lstStyle/>
          <a:p>
            <a:pPr marL="0" indent="0">
              <a:spcBef>
                <a:spcPts val="2500"/>
              </a:spcBef>
              <a:buNone/>
            </a:pPr>
            <a:r>
              <a:rPr lang="en-US" sz="1600" b="1" dirty="0"/>
              <a:t>Security</a:t>
            </a:r>
          </a:p>
          <a:p>
            <a:pPr marL="0" lvl="1" indent="0">
              <a:buNone/>
            </a:pPr>
            <a:r>
              <a:rPr lang="en-US" sz="1600" dirty="0"/>
              <a:t>Until Key Vault was not supported within Fabric, so connections were simply created and an exception to the corporate policy was granted for this project, due to its critical nature.</a:t>
            </a:r>
          </a:p>
          <a:p>
            <a:pPr marL="0" lvl="1" indent="0">
              <a:buNone/>
            </a:pPr>
            <a:endParaRPr lang="en-US" sz="1600" dirty="0"/>
          </a:p>
          <a:p>
            <a:pPr marL="0" lvl="1" indent="0">
              <a:buNone/>
            </a:pPr>
            <a:r>
              <a:rPr lang="en-US" sz="1600" dirty="0"/>
              <a:t>Fabric identities are leveraged for all </a:t>
            </a:r>
            <a:r>
              <a:rPr lang="en-US" sz="1600" dirty="0" err="1"/>
              <a:t>AuthN</a:t>
            </a:r>
            <a:r>
              <a:rPr lang="en-US" sz="1600" dirty="0"/>
              <a:t> and </a:t>
            </a:r>
            <a:r>
              <a:rPr lang="en-US" sz="1600" dirty="0" err="1"/>
              <a:t>AuthZ</a:t>
            </a:r>
            <a:r>
              <a:rPr lang="en-US" sz="1600" dirty="0"/>
              <a:t> communication with Azure Storage.  Privet Endpoints were also leveraged, prior to Fabric Identities’ availability.</a:t>
            </a:r>
          </a:p>
          <a:p>
            <a:pPr marL="0" lvl="1" indent="0">
              <a:buNone/>
            </a:pPr>
            <a:endParaRPr lang="en-US" sz="1600" dirty="0"/>
          </a:p>
          <a:p>
            <a:pPr marL="0" lvl="1" indent="0">
              <a:buNone/>
            </a:pPr>
            <a:r>
              <a:rPr lang="en-US" sz="1600" b="1" dirty="0"/>
              <a:t>Type Information Loss</a:t>
            </a:r>
          </a:p>
          <a:p>
            <a:pPr marL="0" lvl="1" indent="0">
              <a:buNone/>
            </a:pPr>
            <a:r>
              <a:rPr lang="en-US" sz="1600" dirty="0"/>
              <a:t>Leveraging the Lakehouse for staging eliminated this issue and provides a central repository for all logging data within a semi-structured store.</a:t>
            </a:r>
          </a:p>
        </p:txBody>
      </p:sp>
      <p:sp>
        <p:nvSpPr>
          <p:cNvPr id="5" name="Footer Placeholder 4">
            <a:extLst>
              <a:ext uri="{FF2B5EF4-FFF2-40B4-BE49-F238E27FC236}">
                <a16:creationId xmlns:a16="http://schemas.microsoft.com/office/drawing/2014/main" id="{4DBAF92D-1826-C662-AC8B-972204649263}"/>
              </a:ext>
            </a:extLst>
          </p:cNvPr>
          <p:cNvSpPr>
            <a:spLocks noGrp="1"/>
          </p:cNvSpPr>
          <p:nvPr>
            <p:ph type="ftr" sz="quarter" idx="29"/>
          </p:nvPr>
        </p:nvSpPr>
        <p:spPr>
          <a:xfrm>
            <a:off x="962851" y="6311900"/>
            <a:ext cx="2857672" cy="365125"/>
          </a:xfrm>
        </p:spPr>
        <p:txBody>
          <a:bodyPr anchor="ctr">
            <a:normAutofit/>
          </a:bodyPr>
          <a:lstStyle/>
          <a:p>
            <a:pPr>
              <a:spcAft>
                <a:spcPts val="600"/>
              </a:spcAft>
            </a:pPr>
            <a:r>
              <a:rPr lang="en-US"/>
              <a:t>Microsoft Fabric Community Conference 2025</a:t>
            </a:r>
          </a:p>
        </p:txBody>
      </p:sp>
      <p:sp>
        <p:nvSpPr>
          <p:cNvPr id="6" name="Slide Number Placeholder 5">
            <a:extLst>
              <a:ext uri="{FF2B5EF4-FFF2-40B4-BE49-F238E27FC236}">
                <a16:creationId xmlns:a16="http://schemas.microsoft.com/office/drawing/2014/main" id="{11D152BC-6AFF-796E-52E4-77386D1D21F5}"/>
              </a:ext>
            </a:extLst>
          </p:cNvPr>
          <p:cNvSpPr>
            <a:spLocks noGrp="1"/>
          </p:cNvSpPr>
          <p:nvPr>
            <p:ph type="sldNum" sz="quarter" idx="30"/>
          </p:nvPr>
        </p:nvSpPr>
        <p:spPr>
          <a:xfrm>
            <a:off x="563563" y="6311900"/>
            <a:ext cx="399288" cy="365125"/>
          </a:xfrm>
        </p:spPr>
        <p:txBody>
          <a:bodyPr anchor="ctr">
            <a:normAutofit/>
          </a:bodyPr>
          <a:lstStyle/>
          <a:p>
            <a:pPr>
              <a:spcAft>
                <a:spcPts val="600"/>
              </a:spcAft>
            </a:pPr>
            <a:fld id="{B1356FBF-028C-F74E-A7B4-9B8ED246DD1B}" type="slidenum">
              <a:rPr lang="en-US" smtClean="0"/>
              <a:pPr>
                <a:spcAft>
                  <a:spcPts val="600"/>
                </a:spcAft>
              </a:pPr>
              <a:t>17</a:t>
            </a:fld>
            <a:endParaRPr lang="en-US"/>
          </a:p>
        </p:txBody>
      </p:sp>
    </p:spTree>
    <p:extLst>
      <p:ext uri="{BB962C8B-B14F-4D97-AF65-F5344CB8AC3E}">
        <p14:creationId xmlns:p14="http://schemas.microsoft.com/office/powerpoint/2010/main" val="24023870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78A5E-53CE-56C8-080D-F2795BAC4E72}"/>
              </a:ext>
            </a:extLst>
          </p:cNvPr>
          <p:cNvSpPr>
            <a:spLocks noGrp="1"/>
          </p:cNvSpPr>
          <p:nvPr>
            <p:ph type="title"/>
          </p:nvPr>
        </p:nvSpPr>
        <p:spPr>
          <a:xfrm>
            <a:off x="563880" y="503396"/>
            <a:ext cx="11064240" cy="724535"/>
          </a:xfrm>
        </p:spPr>
        <p:txBody>
          <a:bodyPr anchor="t">
            <a:normAutofit/>
          </a:bodyPr>
          <a:lstStyle/>
          <a:p>
            <a:r>
              <a:rPr lang="en-US"/>
              <a:t>Lessons Learned</a:t>
            </a:r>
          </a:p>
        </p:txBody>
      </p:sp>
      <p:pic>
        <p:nvPicPr>
          <p:cNvPr id="7" name="Content Placeholder 6" descr="Orange color Bookmarks">
            <a:extLst>
              <a:ext uri="{FF2B5EF4-FFF2-40B4-BE49-F238E27FC236}">
                <a16:creationId xmlns:a16="http://schemas.microsoft.com/office/drawing/2014/main" id="{8E647E49-C91E-45FF-A556-037C0B886CDD}"/>
              </a:ext>
            </a:extLst>
          </p:cNvPr>
          <p:cNvPicPr>
            <a:picLocks noGrp="1" noChangeAspect="1"/>
          </p:cNvPicPr>
          <p:nvPr>
            <p:ph sz="quarter" idx="27"/>
          </p:nvPr>
        </p:nvPicPr>
        <p:blipFill>
          <a:blip r:embed="rId3"/>
          <a:srcRect l="10921" r="15276" b="-1"/>
          <a:stretch/>
        </p:blipFill>
        <p:spPr>
          <a:xfrm>
            <a:off x="563564" y="1447800"/>
            <a:ext cx="5232400" cy="4732338"/>
          </a:xfrm>
          <a:noFill/>
        </p:spPr>
      </p:pic>
      <p:sp>
        <p:nvSpPr>
          <p:cNvPr id="4" name="Content Placeholder 3">
            <a:extLst>
              <a:ext uri="{FF2B5EF4-FFF2-40B4-BE49-F238E27FC236}">
                <a16:creationId xmlns:a16="http://schemas.microsoft.com/office/drawing/2014/main" id="{82BE5A2E-5F88-74E1-24C2-6F0C356A2E4E}"/>
              </a:ext>
            </a:extLst>
          </p:cNvPr>
          <p:cNvSpPr>
            <a:spLocks noGrp="1"/>
          </p:cNvSpPr>
          <p:nvPr>
            <p:ph sz="quarter" idx="28"/>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894178" y="1447800"/>
            <a:ext cx="4639007" cy="4732338"/>
          </a:xfrm>
        </p:spPr>
        <p:txBody>
          <a:bodyPr>
            <a:normAutofit/>
          </a:bodyPr>
          <a:lstStyle/>
          <a:p>
            <a:pPr marL="0" indent="0">
              <a:spcBef>
                <a:spcPts val="2500"/>
              </a:spcBef>
              <a:buNone/>
            </a:pPr>
            <a:r>
              <a:rPr lang="en-US" sz="1800" b="1" dirty="0"/>
              <a:t>Successes of Migration</a:t>
            </a:r>
          </a:p>
          <a:p>
            <a:pPr marL="0" lvl="1" indent="0">
              <a:buNone/>
            </a:pPr>
            <a:r>
              <a:rPr lang="en-US" dirty="0"/>
              <a:t>POC was critical to empower a skeptical team and leadership on the possibilities and benefits of Fabric.</a:t>
            </a:r>
          </a:p>
          <a:p>
            <a:pPr marL="0" indent="0">
              <a:spcBef>
                <a:spcPts val="2500"/>
              </a:spcBef>
              <a:buNone/>
            </a:pPr>
            <a:r>
              <a:rPr lang="en-US" sz="1800" b="1" dirty="0"/>
              <a:t>Areas for Improvement</a:t>
            </a:r>
          </a:p>
          <a:p>
            <a:pPr marL="0" lvl="1" indent="0">
              <a:buNone/>
            </a:pPr>
            <a:r>
              <a:rPr lang="en-US" dirty="0"/>
              <a:t>Key Vault, Source Control, Team Collaboration, Project management</a:t>
            </a:r>
          </a:p>
          <a:p>
            <a:pPr marL="0" indent="0">
              <a:spcBef>
                <a:spcPts val="2500"/>
              </a:spcBef>
              <a:buNone/>
            </a:pPr>
            <a:r>
              <a:rPr lang="en-US" sz="1800" b="1" dirty="0"/>
              <a:t>Future Application of Lessons</a:t>
            </a:r>
          </a:p>
          <a:p>
            <a:pPr marL="0" lvl="1" indent="0">
              <a:buNone/>
            </a:pPr>
            <a:r>
              <a:rPr lang="en-US" dirty="0"/>
              <a:t>Better coordination within the team and with external consumers.  Team is rapidly up-skilling on Fabric.</a:t>
            </a:r>
          </a:p>
        </p:txBody>
      </p:sp>
      <p:sp>
        <p:nvSpPr>
          <p:cNvPr id="5" name="Footer Placeholder 4">
            <a:extLst>
              <a:ext uri="{FF2B5EF4-FFF2-40B4-BE49-F238E27FC236}">
                <a16:creationId xmlns:a16="http://schemas.microsoft.com/office/drawing/2014/main" id="{E1B2D923-DDD2-5F70-7D64-C6FB6955347F}"/>
              </a:ext>
            </a:extLst>
          </p:cNvPr>
          <p:cNvSpPr>
            <a:spLocks noGrp="1"/>
          </p:cNvSpPr>
          <p:nvPr>
            <p:ph type="ftr" sz="quarter" idx="29"/>
          </p:nvPr>
        </p:nvSpPr>
        <p:spPr>
          <a:xfrm>
            <a:off x="962851" y="6311900"/>
            <a:ext cx="2857672" cy="365125"/>
          </a:xfrm>
        </p:spPr>
        <p:txBody>
          <a:bodyPr anchor="ctr">
            <a:normAutofit/>
          </a:bodyPr>
          <a:lstStyle/>
          <a:p>
            <a:pPr>
              <a:spcAft>
                <a:spcPts val="600"/>
              </a:spcAft>
            </a:pPr>
            <a:r>
              <a:rPr lang="en-US"/>
              <a:t>Microsoft Fabric Community Conference 2025</a:t>
            </a:r>
          </a:p>
        </p:txBody>
      </p:sp>
      <p:sp>
        <p:nvSpPr>
          <p:cNvPr id="6" name="Slide Number Placeholder 5">
            <a:extLst>
              <a:ext uri="{FF2B5EF4-FFF2-40B4-BE49-F238E27FC236}">
                <a16:creationId xmlns:a16="http://schemas.microsoft.com/office/drawing/2014/main" id="{98EDF391-28E2-376E-32BF-E0E86DCF0B40}"/>
              </a:ext>
            </a:extLst>
          </p:cNvPr>
          <p:cNvSpPr>
            <a:spLocks noGrp="1"/>
          </p:cNvSpPr>
          <p:nvPr>
            <p:ph type="sldNum" sz="quarter" idx="30"/>
          </p:nvPr>
        </p:nvSpPr>
        <p:spPr>
          <a:xfrm>
            <a:off x="563563" y="6311900"/>
            <a:ext cx="399288" cy="365125"/>
          </a:xfrm>
        </p:spPr>
        <p:txBody>
          <a:bodyPr anchor="ctr">
            <a:normAutofit/>
          </a:bodyPr>
          <a:lstStyle/>
          <a:p>
            <a:pPr>
              <a:spcAft>
                <a:spcPts val="600"/>
              </a:spcAft>
            </a:pPr>
            <a:fld id="{B1356FBF-028C-F74E-A7B4-9B8ED246DD1B}" type="slidenum">
              <a:rPr lang="en-US" smtClean="0"/>
              <a:pPr>
                <a:spcAft>
                  <a:spcPts val="600"/>
                </a:spcAft>
              </a:pPr>
              <a:t>18</a:t>
            </a:fld>
            <a:endParaRPr lang="en-US"/>
          </a:p>
        </p:txBody>
      </p:sp>
    </p:spTree>
    <p:extLst>
      <p:ext uri="{BB962C8B-B14F-4D97-AF65-F5344CB8AC3E}">
        <p14:creationId xmlns:p14="http://schemas.microsoft.com/office/powerpoint/2010/main" val="3907314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B4B0E-FF4E-C8C9-E77A-3F4ED040DCB2}"/>
              </a:ext>
            </a:extLst>
          </p:cNvPr>
          <p:cNvSpPr>
            <a:spLocks noGrp="1"/>
          </p:cNvSpPr>
          <p:nvPr>
            <p:ph type="title"/>
          </p:nvPr>
        </p:nvSpPr>
        <p:spPr>
          <a:xfrm>
            <a:off x="563880" y="503396"/>
            <a:ext cx="11064240" cy="724535"/>
          </a:xfrm>
        </p:spPr>
        <p:txBody>
          <a:bodyPr anchor="t">
            <a:normAutofit/>
          </a:bodyPr>
          <a:lstStyle/>
          <a:p>
            <a:r>
              <a:rPr lang="en-US"/>
              <a:t>Session Conclusion</a:t>
            </a:r>
          </a:p>
        </p:txBody>
      </p:sp>
      <p:pic>
        <p:nvPicPr>
          <p:cNvPr id="7" name="Content Placeholder 6" descr="Person writing on a notepad">
            <a:extLst>
              <a:ext uri="{FF2B5EF4-FFF2-40B4-BE49-F238E27FC236}">
                <a16:creationId xmlns:a16="http://schemas.microsoft.com/office/drawing/2014/main" id="{4CB07172-AE04-4E74-A2E2-7883AE67CDEE}"/>
              </a:ext>
            </a:extLst>
          </p:cNvPr>
          <p:cNvPicPr>
            <a:picLocks noGrp="1" noChangeAspect="1"/>
          </p:cNvPicPr>
          <p:nvPr>
            <p:ph sz="quarter" idx="27"/>
          </p:nvPr>
        </p:nvPicPr>
        <p:blipFill>
          <a:blip r:embed="rId3"/>
          <a:srcRect l="11379" r="999" b="3"/>
          <a:stretch/>
        </p:blipFill>
        <p:spPr>
          <a:xfrm>
            <a:off x="563564" y="1447800"/>
            <a:ext cx="5232400" cy="4732338"/>
          </a:xfrm>
          <a:noFill/>
        </p:spPr>
      </p:pic>
      <p:sp>
        <p:nvSpPr>
          <p:cNvPr id="4" name="Content Placeholder 3">
            <a:extLst>
              <a:ext uri="{FF2B5EF4-FFF2-40B4-BE49-F238E27FC236}">
                <a16:creationId xmlns:a16="http://schemas.microsoft.com/office/drawing/2014/main" id="{240F6D72-01F2-031D-BD8E-59F25D293620}"/>
              </a:ext>
            </a:extLst>
          </p:cNvPr>
          <p:cNvSpPr>
            <a:spLocks noGrp="1"/>
          </p:cNvSpPr>
          <p:nvPr>
            <p:ph sz="quarter" idx="28"/>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929348" y="1447800"/>
            <a:ext cx="4032337" cy="4732338"/>
          </a:xfrm>
        </p:spPr>
        <p:txBody>
          <a:bodyPr>
            <a:normAutofit lnSpcReduction="10000"/>
          </a:bodyPr>
          <a:lstStyle/>
          <a:p>
            <a:pPr marL="0" indent="0">
              <a:spcBef>
                <a:spcPts val="2500"/>
              </a:spcBef>
              <a:buNone/>
            </a:pPr>
            <a:r>
              <a:rPr lang="en-US" sz="1800" b="1" dirty="0"/>
              <a:t>Recap Key Points</a:t>
            </a:r>
          </a:p>
          <a:p>
            <a:pPr marL="285750" lvl="1" indent="-285750"/>
            <a:r>
              <a:rPr lang="en-US" dirty="0"/>
              <a:t>Iteration works, starting with a POC and utilizing knowledge transfer along the way.  </a:t>
            </a:r>
          </a:p>
          <a:p>
            <a:pPr marL="285750" lvl="1" indent="-285750"/>
            <a:r>
              <a:rPr lang="en-US" dirty="0"/>
              <a:t>Finding a knowledgeable partner who wants to advise and not take over.</a:t>
            </a:r>
          </a:p>
          <a:p>
            <a:pPr marL="0" indent="0">
              <a:spcBef>
                <a:spcPts val="2500"/>
              </a:spcBef>
              <a:buNone/>
            </a:pPr>
            <a:r>
              <a:rPr lang="en-US" sz="1800" b="1" dirty="0"/>
              <a:t>Planning Significance</a:t>
            </a:r>
          </a:p>
          <a:p>
            <a:pPr marL="0" lvl="1" indent="0">
              <a:buNone/>
            </a:pPr>
            <a:r>
              <a:rPr lang="en-US" dirty="0"/>
              <a:t>Plan your iterations and slowly migrate to a new technology, validating at each iteration with end consumers.</a:t>
            </a:r>
          </a:p>
          <a:p>
            <a:pPr marL="0" indent="0">
              <a:spcBef>
                <a:spcPts val="2500"/>
              </a:spcBef>
              <a:buNone/>
            </a:pPr>
            <a:r>
              <a:rPr lang="en-US" sz="1800" b="1" dirty="0"/>
              <a:t>Execution Excellence</a:t>
            </a:r>
          </a:p>
          <a:p>
            <a:pPr marL="0" lvl="1" indent="0">
              <a:buNone/>
            </a:pPr>
            <a:r>
              <a:rPr lang="en-US" dirty="0"/>
              <a:t>Effective execution is essential to ensure smooth transitions during the migration process.  Continuous process Improvement.</a:t>
            </a:r>
          </a:p>
        </p:txBody>
      </p:sp>
      <p:sp>
        <p:nvSpPr>
          <p:cNvPr id="5" name="Footer Placeholder 4">
            <a:extLst>
              <a:ext uri="{FF2B5EF4-FFF2-40B4-BE49-F238E27FC236}">
                <a16:creationId xmlns:a16="http://schemas.microsoft.com/office/drawing/2014/main" id="{D60D1C98-12C7-031D-C896-20E827E3318B}"/>
              </a:ext>
            </a:extLst>
          </p:cNvPr>
          <p:cNvSpPr>
            <a:spLocks noGrp="1"/>
          </p:cNvSpPr>
          <p:nvPr>
            <p:ph type="ftr" sz="quarter" idx="29"/>
          </p:nvPr>
        </p:nvSpPr>
        <p:spPr>
          <a:xfrm>
            <a:off x="962851" y="6311900"/>
            <a:ext cx="2857672" cy="365125"/>
          </a:xfrm>
        </p:spPr>
        <p:txBody>
          <a:bodyPr anchor="ctr">
            <a:normAutofit/>
          </a:bodyPr>
          <a:lstStyle/>
          <a:p>
            <a:pPr>
              <a:spcAft>
                <a:spcPts val="600"/>
              </a:spcAft>
            </a:pPr>
            <a:r>
              <a:rPr lang="en-US"/>
              <a:t>Microsoft Fabric Community Conference 2025</a:t>
            </a:r>
          </a:p>
        </p:txBody>
      </p:sp>
      <p:sp>
        <p:nvSpPr>
          <p:cNvPr id="6" name="Slide Number Placeholder 5">
            <a:extLst>
              <a:ext uri="{FF2B5EF4-FFF2-40B4-BE49-F238E27FC236}">
                <a16:creationId xmlns:a16="http://schemas.microsoft.com/office/drawing/2014/main" id="{16FBFE04-C5AC-29EA-E50A-1E5754102C98}"/>
              </a:ext>
            </a:extLst>
          </p:cNvPr>
          <p:cNvSpPr>
            <a:spLocks noGrp="1"/>
          </p:cNvSpPr>
          <p:nvPr>
            <p:ph type="sldNum" sz="quarter" idx="30"/>
          </p:nvPr>
        </p:nvSpPr>
        <p:spPr>
          <a:xfrm>
            <a:off x="563563" y="6311900"/>
            <a:ext cx="399288" cy="365125"/>
          </a:xfrm>
        </p:spPr>
        <p:txBody>
          <a:bodyPr anchor="ctr">
            <a:normAutofit/>
          </a:bodyPr>
          <a:lstStyle/>
          <a:p>
            <a:pPr>
              <a:spcAft>
                <a:spcPts val="600"/>
              </a:spcAft>
            </a:pPr>
            <a:fld id="{B1356FBF-028C-F74E-A7B4-9B8ED246DD1B}" type="slidenum">
              <a:rPr lang="en-US" smtClean="0"/>
              <a:pPr>
                <a:spcAft>
                  <a:spcPts val="600"/>
                </a:spcAft>
              </a:pPr>
              <a:t>19</a:t>
            </a:fld>
            <a:endParaRPr lang="en-US"/>
          </a:p>
        </p:txBody>
      </p:sp>
    </p:spTree>
    <p:extLst>
      <p:ext uri="{BB962C8B-B14F-4D97-AF65-F5344CB8AC3E}">
        <p14:creationId xmlns:p14="http://schemas.microsoft.com/office/powerpoint/2010/main" val="37449149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6E53-CE15-DABA-3D66-481D68C2BC0D}"/>
              </a:ext>
            </a:extLst>
          </p:cNvPr>
          <p:cNvSpPr>
            <a:spLocks noGrp="1"/>
          </p:cNvSpPr>
          <p:nvPr>
            <p:ph type="ctrTitle"/>
          </p:nvPr>
        </p:nvSpPr>
        <p:spPr>
          <a:xfrm>
            <a:off x="1524000" y="1602659"/>
            <a:ext cx="9144000" cy="1508867"/>
          </a:xfrm>
        </p:spPr>
        <p:txBody>
          <a:bodyPr>
            <a:normAutofit fontScale="90000"/>
          </a:bodyPr>
          <a:lstStyle/>
          <a:p>
            <a:r>
              <a:rPr lang="en-US" b="1" dirty="0">
                <a:solidFill>
                  <a:srgbClr val="215C62"/>
                </a:solidFill>
              </a:rPr>
              <a:t>Lessons Learned While Replacing ADF and Azure SQL</a:t>
            </a:r>
          </a:p>
        </p:txBody>
      </p:sp>
      <p:sp>
        <p:nvSpPr>
          <p:cNvPr id="3" name="Subtitle 2">
            <a:extLst>
              <a:ext uri="{FF2B5EF4-FFF2-40B4-BE49-F238E27FC236}">
                <a16:creationId xmlns:a16="http://schemas.microsoft.com/office/drawing/2014/main" id="{D1895884-A610-3D1C-F9D5-B2E39E9FA3AB}"/>
              </a:ext>
            </a:extLst>
          </p:cNvPr>
          <p:cNvSpPr>
            <a:spLocks noGrp="1"/>
          </p:cNvSpPr>
          <p:nvPr>
            <p:ph type="subTitle" idx="1"/>
          </p:nvPr>
        </p:nvSpPr>
        <p:spPr>
          <a:xfrm>
            <a:off x="1524000" y="3498185"/>
            <a:ext cx="9144000" cy="1655762"/>
          </a:xfrm>
        </p:spPr>
        <p:txBody>
          <a:bodyPr>
            <a:normAutofit fontScale="92500" lnSpcReduction="10000"/>
          </a:bodyPr>
          <a:lstStyle/>
          <a:p>
            <a:r>
              <a:rPr lang="en-US" sz="4000" b="1" dirty="0"/>
              <a:t>Exploring strategies and challenges in data migration.</a:t>
            </a:r>
          </a:p>
          <a:p>
            <a:r>
              <a:rPr lang="en-US" sz="4000" b="1" dirty="0"/>
              <a:t> </a:t>
            </a:r>
          </a:p>
        </p:txBody>
      </p:sp>
    </p:spTree>
    <p:extLst>
      <p:ext uri="{BB962C8B-B14F-4D97-AF65-F5344CB8AC3E}">
        <p14:creationId xmlns:p14="http://schemas.microsoft.com/office/powerpoint/2010/main" val="7198047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67A7-D510-6D00-2516-A72818B528DD}"/>
              </a:ext>
            </a:extLst>
          </p:cNvPr>
          <p:cNvSpPr>
            <a:spLocks noGrp="1"/>
          </p:cNvSpPr>
          <p:nvPr>
            <p:ph type="title"/>
          </p:nvPr>
        </p:nvSpPr>
        <p:spPr>
          <a:xfrm>
            <a:off x="563880" y="503396"/>
            <a:ext cx="11064240" cy="724535"/>
          </a:xfrm>
        </p:spPr>
        <p:txBody>
          <a:bodyPr anchor="t">
            <a:normAutofit/>
          </a:bodyPr>
          <a:lstStyle/>
          <a:p>
            <a:r>
              <a:rPr lang="en-US"/>
              <a:t>Q&amp;A Session</a:t>
            </a:r>
          </a:p>
        </p:txBody>
      </p:sp>
      <p:sp>
        <p:nvSpPr>
          <p:cNvPr id="5" name="Footer Placeholder 4">
            <a:extLst>
              <a:ext uri="{FF2B5EF4-FFF2-40B4-BE49-F238E27FC236}">
                <a16:creationId xmlns:a16="http://schemas.microsoft.com/office/drawing/2014/main" id="{99046B89-4CAF-C50A-E073-FA570D985CB8}"/>
              </a:ext>
            </a:extLst>
          </p:cNvPr>
          <p:cNvSpPr>
            <a:spLocks noGrp="1"/>
          </p:cNvSpPr>
          <p:nvPr>
            <p:ph type="ftr" sz="quarter" idx="29"/>
          </p:nvPr>
        </p:nvSpPr>
        <p:spPr>
          <a:xfrm>
            <a:off x="962851" y="6311900"/>
            <a:ext cx="2857672" cy="365125"/>
          </a:xfrm>
        </p:spPr>
        <p:txBody>
          <a:bodyPr anchor="ctr">
            <a:normAutofit/>
          </a:bodyPr>
          <a:lstStyle/>
          <a:p>
            <a:pPr>
              <a:spcAft>
                <a:spcPts val="600"/>
              </a:spcAft>
            </a:pPr>
            <a:r>
              <a:rPr lang="en-US"/>
              <a:t>Microsoft Fabric Community Conference 2025</a:t>
            </a:r>
          </a:p>
        </p:txBody>
      </p:sp>
      <p:sp>
        <p:nvSpPr>
          <p:cNvPr id="6" name="Slide Number Placeholder 5">
            <a:extLst>
              <a:ext uri="{FF2B5EF4-FFF2-40B4-BE49-F238E27FC236}">
                <a16:creationId xmlns:a16="http://schemas.microsoft.com/office/drawing/2014/main" id="{E4180335-5D21-F277-3C73-6C72817048E6}"/>
              </a:ext>
            </a:extLst>
          </p:cNvPr>
          <p:cNvSpPr>
            <a:spLocks noGrp="1"/>
          </p:cNvSpPr>
          <p:nvPr>
            <p:ph type="sldNum" sz="quarter" idx="30"/>
          </p:nvPr>
        </p:nvSpPr>
        <p:spPr>
          <a:xfrm>
            <a:off x="563563" y="6311900"/>
            <a:ext cx="399288" cy="365125"/>
          </a:xfrm>
        </p:spPr>
        <p:txBody>
          <a:bodyPr anchor="ctr">
            <a:normAutofit/>
          </a:bodyPr>
          <a:lstStyle/>
          <a:p>
            <a:pPr>
              <a:spcAft>
                <a:spcPts val="600"/>
              </a:spcAft>
            </a:pPr>
            <a:fld id="{B1356FBF-028C-F74E-A7B4-9B8ED246DD1B}" type="slidenum">
              <a:rPr lang="en-US" smtClean="0"/>
              <a:pPr>
                <a:spcAft>
                  <a:spcPts val="600"/>
                </a:spcAft>
              </a:pPr>
              <a:t>20</a:t>
            </a:fld>
            <a:endParaRPr lang="en-US"/>
          </a:p>
        </p:txBody>
      </p:sp>
      <p:graphicFrame>
        <p:nvGraphicFramePr>
          <p:cNvPr id="7" name="Content Placeholder 7">
            <a:extLst>
              <a:ext uri="{FF2B5EF4-FFF2-40B4-BE49-F238E27FC236}">
                <a16:creationId xmlns:a16="http://schemas.microsoft.com/office/drawing/2014/main" id="{E74CB7C4-8896-4206-B9CE-2734A1615999}"/>
              </a:ext>
            </a:extLst>
          </p:cNvPr>
          <p:cNvGraphicFramePr>
            <a:graphicFrameLocks noGrp="1"/>
          </p:cNvGraphicFramePr>
          <p:nvPr>
            <p:ph sz="quarter" idx="27"/>
            <p:extLst>
              <p:ext uri="{D42A27DB-BD31-4B8C-83A1-F6EECF244321}">
                <p14:modId xmlns:p14="http://schemas.microsoft.com/office/powerpoint/2010/main" val="3751368716"/>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563563" y="1447800"/>
          <a:ext cx="9317283" cy="4732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3428270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5810D06E-54C6-1F4E-3D68-C437B348756D}"/>
              </a:ext>
            </a:extLst>
          </p:cNvPr>
          <p:cNvSpPr/>
          <p:nvPr/>
        </p:nvSpPr>
        <p:spPr>
          <a:xfrm>
            <a:off x="5948584" y="1140980"/>
            <a:ext cx="862433" cy="862433"/>
          </a:xfrm>
          <a:prstGeom prst="ellipse">
            <a:avLst/>
          </a:prstGeom>
          <a:gradFill flip="none" rotWithShape="1">
            <a:gsLst>
              <a:gs pos="71000">
                <a:srgbClr val="77B89D"/>
              </a:gs>
              <a:gs pos="39000">
                <a:srgbClr val="117865"/>
              </a:gs>
              <a:gs pos="100000">
                <a:schemeClr val="accent1">
                  <a:lumMod val="30000"/>
                  <a:lumOff val="7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7F3"/>
              </a:solidFill>
              <a:effectLst/>
              <a:uLnTx/>
              <a:uFillTx/>
              <a:latin typeface="Segoe Sans Text" panose="020F0502020204030204"/>
              <a:ea typeface="+mn-ea"/>
              <a:cs typeface="+mn-cs"/>
            </a:endParaRPr>
          </a:p>
        </p:txBody>
      </p:sp>
      <p:sp>
        <p:nvSpPr>
          <p:cNvPr id="15" name="Text Placeholder 14">
            <a:extLst>
              <a:ext uri="{FF2B5EF4-FFF2-40B4-BE49-F238E27FC236}">
                <a16:creationId xmlns:a16="http://schemas.microsoft.com/office/drawing/2014/main" id="{1CCDA81F-6052-E84A-E384-D71E70B16A1D}"/>
              </a:ext>
            </a:extLst>
          </p:cNvPr>
          <p:cNvSpPr txBox="1">
            <a:spLocks/>
          </p:cNvSpPr>
          <p:nvPr/>
        </p:nvSpPr>
        <p:spPr>
          <a:xfrm>
            <a:off x="7003187" y="3884973"/>
            <a:ext cx="4261713" cy="852541"/>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117865"/>
                </a:solidFill>
                <a:effectLst/>
                <a:uLnTx/>
                <a:uFillTx/>
                <a:latin typeface="Segoe UI Semibold" panose="020B0702040204020203" pitchFamily="34" charset="0"/>
                <a:ea typeface="+mn-ea"/>
                <a:cs typeface="Segoe UI Semibold" panose="020B0702040204020203" pitchFamily="34" charset="0"/>
              </a:rPr>
              <a:t>aka.ms/SuperUsers</a:t>
            </a:r>
          </a:p>
          <a:p>
            <a:pPr marL="0" marR="0" lvl="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91F2C"/>
                </a:solidFill>
                <a:effectLst/>
                <a:uLnTx/>
                <a:uFillTx/>
                <a:latin typeface="Segoe UI" panose="020B0502040204020203" pitchFamily="34" charset="0"/>
                <a:ea typeface="+mn-ea"/>
                <a:cs typeface="Segoe UI" panose="020B0502040204020203" pitchFamily="34" charset="0"/>
              </a:rPr>
              <a:t>Spread your Fabric knowledge, insights, and best practices with others</a:t>
            </a:r>
          </a:p>
        </p:txBody>
      </p:sp>
      <p:sp>
        <p:nvSpPr>
          <p:cNvPr id="16" name="Text Placeholder 16">
            <a:extLst>
              <a:ext uri="{FF2B5EF4-FFF2-40B4-BE49-F238E27FC236}">
                <a16:creationId xmlns:a16="http://schemas.microsoft.com/office/drawing/2014/main" id="{FFB01F1E-EBFE-C3D2-E4B0-68D7D939E4D0}"/>
              </a:ext>
            </a:extLst>
          </p:cNvPr>
          <p:cNvSpPr txBox="1">
            <a:spLocks/>
          </p:cNvSpPr>
          <p:nvPr/>
        </p:nvSpPr>
        <p:spPr>
          <a:xfrm>
            <a:off x="7003187" y="5231406"/>
            <a:ext cx="4522063" cy="775597"/>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117865"/>
                </a:solidFill>
                <a:effectLst/>
                <a:uLnTx/>
                <a:uFillTx/>
                <a:latin typeface="Segoe UI Semibold" panose="020B0702040204020203" pitchFamily="34" charset="0"/>
                <a:ea typeface="+mn-ea"/>
                <a:cs typeface="Segoe UI Semibold" panose="020B0702040204020203" pitchFamily="34" charset="0"/>
              </a:rPr>
              <a:t>aka.ms/MVP</a:t>
            </a:r>
            <a:br>
              <a:rPr kumimoji="0" lang="en-US" sz="2000" b="1" i="0" u="none" strike="noStrike" kern="1200" cap="none" spc="0" normalizeH="0" baseline="0" noProof="0" dirty="0">
                <a:ln>
                  <a:noFill/>
                </a:ln>
                <a:solidFill>
                  <a:srgbClr val="117865"/>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a:ln>
                  <a:noFill/>
                </a:ln>
                <a:solidFill>
                  <a:srgbClr val="091F2C"/>
                </a:solidFill>
                <a:effectLst/>
                <a:uLnTx/>
                <a:uFillTx/>
                <a:latin typeface="Segoe UI" panose="020B0502040204020203" pitchFamily="34" charset="0"/>
                <a:ea typeface="+mn-ea"/>
                <a:cs typeface="Segoe UI" panose="020B0502040204020203" pitchFamily="34" charset="0"/>
              </a:rPr>
              <a:t>Technology experts that share their knowledge and passion with the community</a:t>
            </a:r>
          </a:p>
        </p:txBody>
      </p:sp>
      <p:sp>
        <p:nvSpPr>
          <p:cNvPr id="17" name="Text Placeholder 18">
            <a:extLst>
              <a:ext uri="{FF2B5EF4-FFF2-40B4-BE49-F238E27FC236}">
                <a16:creationId xmlns:a16="http://schemas.microsoft.com/office/drawing/2014/main" id="{7D54BD9D-B61D-ABCE-530A-9356DE3762E8}"/>
              </a:ext>
            </a:extLst>
          </p:cNvPr>
          <p:cNvSpPr txBox="1">
            <a:spLocks/>
          </p:cNvSpPr>
          <p:nvPr/>
        </p:nvSpPr>
        <p:spPr>
          <a:xfrm>
            <a:off x="7003188" y="1120398"/>
            <a:ext cx="4439512" cy="91734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117865"/>
                </a:solidFill>
                <a:effectLst/>
                <a:uLnTx/>
                <a:uFillTx/>
                <a:latin typeface="Segoe UI Semibold" panose="020B0702040204020203" pitchFamily="34" charset="0"/>
                <a:ea typeface="+mn-ea"/>
                <a:cs typeface="Segoe UI Semibold" panose="020B0702040204020203" pitchFamily="34" charset="0"/>
              </a:rPr>
              <a:t>aka.ms/FabricCommunity</a:t>
            </a:r>
            <a:br>
              <a:rPr kumimoji="0" lang="en-US" sz="2000" b="1" i="0" u="none" strike="noStrike" kern="1200" cap="none" spc="0" normalizeH="0" baseline="0" noProof="0" dirty="0">
                <a:ln>
                  <a:noFill/>
                </a:ln>
                <a:solidFill>
                  <a:srgbClr val="117865"/>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a:ln>
                  <a:noFill/>
                </a:ln>
                <a:solidFill>
                  <a:srgbClr val="091F2C"/>
                </a:solidFill>
                <a:effectLst/>
                <a:uLnTx/>
                <a:uFillTx/>
                <a:latin typeface="Segoe UI" panose="020B0502040204020203" pitchFamily="34" charset="0"/>
                <a:ea typeface="+mn-ea"/>
                <a:cs typeface="Segoe UI" panose="020B0502040204020203" pitchFamily="34" charset="0"/>
              </a:rPr>
              <a:t>Connect with community members, ask questions, and learn more about Fabric</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a:ln>
                <a:noFill/>
              </a:ln>
              <a:solidFill>
                <a:srgbClr val="117865"/>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srgbClr val="091F2C"/>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srgbClr val="091F2C"/>
              </a:solidFill>
              <a:effectLst/>
              <a:uLnTx/>
              <a:uFillTx/>
              <a:latin typeface="Segoe UI" panose="020B0502040204020203" pitchFamily="34" charset="0"/>
              <a:ea typeface="+mn-ea"/>
              <a:cs typeface="Segoe UI" panose="020B0502040204020203" pitchFamily="34" charset="0"/>
            </a:endParaRPr>
          </a:p>
        </p:txBody>
      </p:sp>
      <p:sp>
        <p:nvSpPr>
          <p:cNvPr id="18" name="Text Placeholder 20">
            <a:extLst>
              <a:ext uri="{FF2B5EF4-FFF2-40B4-BE49-F238E27FC236}">
                <a16:creationId xmlns:a16="http://schemas.microsoft.com/office/drawing/2014/main" id="{BDFB957B-90E1-E4D4-1927-F5A502849F0A}"/>
              </a:ext>
            </a:extLst>
          </p:cNvPr>
          <p:cNvSpPr txBox="1">
            <a:spLocks/>
          </p:cNvSpPr>
          <p:nvPr/>
        </p:nvSpPr>
        <p:spPr>
          <a:xfrm>
            <a:off x="7003188" y="2437888"/>
            <a:ext cx="4395062" cy="91734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117865"/>
                </a:solidFill>
                <a:effectLst/>
                <a:uLnTx/>
                <a:uFillTx/>
                <a:latin typeface="Segoe UI Semibold" panose="020B0702040204020203" pitchFamily="34" charset="0"/>
                <a:ea typeface="+mn-ea"/>
                <a:cs typeface="Segoe UI Semibold" panose="020B0702040204020203" pitchFamily="34" charset="0"/>
              </a:rPr>
              <a:t>aka.ms/FabricUserGroups</a:t>
            </a:r>
          </a:p>
          <a:p>
            <a:pPr marL="0" marR="0" lvl="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91F2C"/>
                </a:solidFill>
                <a:effectLst/>
                <a:uLnTx/>
                <a:uFillTx/>
                <a:latin typeface="Segoe UI" panose="020B0502040204020203" pitchFamily="34" charset="0"/>
                <a:ea typeface="+mn-ea"/>
                <a:cs typeface="Segoe UI" panose="020B0502040204020203" pitchFamily="34" charset="0"/>
              </a:rPr>
              <a:t>Find a user group that matches your interests in your area or online</a:t>
            </a:r>
            <a:endParaRPr kumimoji="0" lang="en-US" sz="2800" b="0" i="0" u="none" strike="noStrike" kern="1200" cap="none" spc="0" normalizeH="0" baseline="0" noProof="0" dirty="0">
              <a:ln>
                <a:noFill/>
              </a:ln>
              <a:solidFill>
                <a:srgbClr val="091F2C"/>
              </a:solidFill>
              <a:effectLst/>
              <a:uLnTx/>
              <a:uFillTx/>
              <a:latin typeface="Segoe UI" panose="020B0502040204020203" pitchFamily="34" charset="0"/>
              <a:ea typeface="+mn-ea"/>
              <a:cs typeface="Segoe UI" panose="020B0502040204020203" pitchFamily="34" charset="0"/>
            </a:endParaRPr>
          </a:p>
        </p:txBody>
      </p:sp>
      <p:sp>
        <p:nvSpPr>
          <p:cNvPr id="19" name="TextBox 18">
            <a:extLst>
              <a:ext uri="{FF2B5EF4-FFF2-40B4-BE49-F238E27FC236}">
                <a16:creationId xmlns:a16="http://schemas.microsoft.com/office/drawing/2014/main" id="{8374B9AC-9E63-C979-28A7-A6856C7C430C}"/>
              </a:ext>
            </a:extLst>
          </p:cNvPr>
          <p:cNvSpPr txBox="1"/>
          <p:nvPr/>
        </p:nvSpPr>
        <p:spPr>
          <a:xfrm>
            <a:off x="415013" y="1193267"/>
            <a:ext cx="4653150" cy="255454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117865"/>
                </a:solidFill>
                <a:effectLst/>
                <a:uLnTx/>
                <a:uFillTx/>
                <a:latin typeface="Segoe UI Semibold" panose="020B0702040204020203" pitchFamily="34" charset="0"/>
                <a:ea typeface="+mn-ea"/>
                <a:cs typeface="Segoe UI Semibold" panose="020B0702040204020203" pitchFamily="34" charset="0"/>
              </a:rPr>
              <a:t>Get Involved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117865"/>
                </a:solidFill>
                <a:effectLst/>
                <a:uLnTx/>
                <a:uFillTx/>
                <a:latin typeface="Segoe UI Semibold" panose="020B0702040204020203" pitchFamily="34" charset="0"/>
                <a:ea typeface="+mn-ea"/>
                <a:cs typeface="Segoe UI Semibold" panose="020B0702040204020203" pitchFamily="34" charset="0"/>
              </a:rPr>
              <a:t>in the</a:t>
            </a:r>
            <a:br>
              <a:rPr kumimoji="0" lang="en-US" sz="4000" b="0" i="0" u="none" strike="noStrike" kern="1200" cap="none" spc="0" normalizeH="0" baseline="0" noProof="0" dirty="0">
                <a:ln>
                  <a:noFill/>
                </a:ln>
                <a:solidFill>
                  <a:srgbClr val="117865"/>
                </a:solidFill>
                <a:effectLst/>
                <a:uLnTx/>
                <a:uFillTx/>
                <a:latin typeface="Segoe UI Semibold" panose="020B0702040204020203" pitchFamily="34" charset="0"/>
                <a:ea typeface="+mn-ea"/>
                <a:cs typeface="Segoe UI Semibold" panose="020B0702040204020203" pitchFamily="34" charset="0"/>
              </a:rPr>
            </a:br>
            <a:r>
              <a:rPr kumimoji="0" lang="en-US" sz="4000" b="0" i="0" u="none" strike="noStrike" kern="1200" cap="none" spc="0" normalizeH="0" baseline="0" noProof="0" dirty="0">
                <a:ln>
                  <a:noFill/>
                </a:ln>
                <a:solidFill>
                  <a:srgbClr val="117865"/>
                </a:solidFill>
                <a:effectLst/>
                <a:uLnTx/>
                <a:uFillTx/>
                <a:latin typeface="Segoe UI Semibold" panose="020B0702040204020203" pitchFamily="34" charset="0"/>
                <a:ea typeface="+mn-ea"/>
                <a:cs typeface="Segoe UI Semibold" panose="020B0702040204020203" pitchFamily="34" charset="0"/>
              </a:rPr>
              <a:t>Fabric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117865"/>
                </a:solidFill>
                <a:effectLst/>
                <a:uLnTx/>
                <a:uFillTx/>
                <a:latin typeface="Segoe UI Semibold" panose="020B0702040204020203" pitchFamily="34" charset="0"/>
                <a:ea typeface="+mn-ea"/>
                <a:cs typeface="Segoe UI Semibold" panose="020B0702040204020203" pitchFamily="34" charset="0"/>
              </a:rPr>
              <a:t>Community</a:t>
            </a:r>
          </a:p>
        </p:txBody>
      </p:sp>
      <p:sp>
        <p:nvSpPr>
          <p:cNvPr id="24" name="Oval 23">
            <a:extLst>
              <a:ext uri="{FF2B5EF4-FFF2-40B4-BE49-F238E27FC236}">
                <a16:creationId xmlns:a16="http://schemas.microsoft.com/office/drawing/2014/main" id="{2B4C4B47-09F0-DF49-6B3C-C375D1DFFAD8}"/>
              </a:ext>
            </a:extLst>
          </p:cNvPr>
          <p:cNvSpPr/>
          <p:nvPr/>
        </p:nvSpPr>
        <p:spPr>
          <a:xfrm>
            <a:off x="5993675" y="2452836"/>
            <a:ext cx="862433" cy="862433"/>
          </a:xfrm>
          <a:prstGeom prst="ellipse">
            <a:avLst/>
          </a:prstGeom>
          <a:gradFill flip="none" rotWithShape="1">
            <a:gsLst>
              <a:gs pos="71000">
                <a:srgbClr val="77B89D"/>
              </a:gs>
              <a:gs pos="39000">
                <a:srgbClr val="117865"/>
              </a:gs>
              <a:gs pos="100000">
                <a:schemeClr val="accent1">
                  <a:lumMod val="30000"/>
                  <a:lumOff val="7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7F3"/>
              </a:solidFill>
              <a:effectLst/>
              <a:uLnTx/>
              <a:uFillTx/>
              <a:latin typeface="Segoe Sans Text" panose="020F0502020204030204"/>
              <a:ea typeface="+mn-ea"/>
              <a:cs typeface="+mn-cs"/>
            </a:endParaRPr>
          </a:p>
        </p:txBody>
      </p:sp>
      <p:pic>
        <p:nvPicPr>
          <p:cNvPr id="30" name="Graphic 29">
            <a:extLst>
              <a:ext uri="{FF2B5EF4-FFF2-40B4-BE49-F238E27FC236}">
                <a16:creationId xmlns:a16="http://schemas.microsoft.com/office/drawing/2014/main" id="{738849F3-85BF-C534-6C4A-5D2856902A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94287" y="2651540"/>
            <a:ext cx="490241" cy="490241"/>
          </a:xfrm>
          <a:prstGeom prst="rect">
            <a:avLst/>
          </a:prstGeom>
        </p:spPr>
      </p:pic>
      <p:pic>
        <p:nvPicPr>
          <p:cNvPr id="33" name="Picture 32" descr="A blue and white diamond with letters&#10;&#10;Description automatically generated">
            <a:extLst>
              <a:ext uri="{FF2B5EF4-FFF2-40B4-BE49-F238E27FC236}">
                <a16:creationId xmlns:a16="http://schemas.microsoft.com/office/drawing/2014/main" id="{28F771E8-2098-2B94-17B8-D5AB5D430330}"/>
              </a:ext>
            </a:extLst>
          </p:cNvPr>
          <p:cNvPicPr>
            <a:picLocks noChangeAspect="1"/>
          </p:cNvPicPr>
          <p:nvPr/>
        </p:nvPicPr>
        <p:blipFill>
          <a:blip r:embed="rId4"/>
          <a:stretch>
            <a:fillRect/>
          </a:stretch>
        </p:blipFill>
        <p:spPr>
          <a:xfrm>
            <a:off x="6038767" y="5231406"/>
            <a:ext cx="772250" cy="765165"/>
          </a:xfrm>
          <a:prstGeom prst="rect">
            <a:avLst/>
          </a:prstGeom>
        </p:spPr>
      </p:pic>
      <p:pic>
        <p:nvPicPr>
          <p:cNvPr id="35" name="Graphic 34">
            <a:extLst>
              <a:ext uri="{FF2B5EF4-FFF2-40B4-BE49-F238E27FC236}">
                <a16:creationId xmlns:a16="http://schemas.microsoft.com/office/drawing/2014/main" id="{ECAD23DE-BE86-914C-BD9B-8CE868E6FE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93676" y="3747812"/>
            <a:ext cx="862433" cy="877563"/>
          </a:xfrm>
          <a:prstGeom prst="rect">
            <a:avLst/>
          </a:prstGeom>
        </p:spPr>
      </p:pic>
      <p:pic>
        <p:nvPicPr>
          <p:cNvPr id="45" name="Picture 44" descr="A logo on a black background&#10;&#10;Description automatically generated">
            <a:extLst>
              <a:ext uri="{FF2B5EF4-FFF2-40B4-BE49-F238E27FC236}">
                <a16:creationId xmlns:a16="http://schemas.microsoft.com/office/drawing/2014/main" id="{8EC73B9F-2D51-5359-8448-8D47AD525A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8152" y="218404"/>
            <a:ext cx="2012448" cy="901994"/>
          </a:xfrm>
          <a:prstGeom prst="rect">
            <a:avLst/>
          </a:prstGeom>
        </p:spPr>
      </p:pic>
      <p:pic>
        <p:nvPicPr>
          <p:cNvPr id="46" name="Graphic 45" descr="Handshake with solid fill">
            <a:extLst>
              <a:ext uri="{FF2B5EF4-FFF2-40B4-BE49-F238E27FC236}">
                <a16:creationId xmlns:a16="http://schemas.microsoft.com/office/drawing/2014/main" id="{8273700E-3A57-E490-579C-3704CDAB3694}"/>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107723" y="1295400"/>
            <a:ext cx="576805" cy="576805"/>
          </a:xfrm>
          <a:prstGeom prst="rect">
            <a:avLst/>
          </a:prstGeom>
        </p:spPr>
      </p:pic>
    </p:spTree>
    <p:extLst>
      <p:ext uri="{BB962C8B-B14F-4D97-AF65-F5344CB8AC3E}">
        <p14:creationId xmlns:p14="http://schemas.microsoft.com/office/powerpoint/2010/main" val="21595298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A8F6AA-0DC2-D4DA-8748-8F78DCE3F16B}"/>
              </a:ext>
            </a:extLst>
          </p:cNvPr>
          <p:cNvSpPr>
            <a:spLocks noGrp="1"/>
          </p:cNvSpPr>
          <p:nvPr>
            <p:ph type="title"/>
          </p:nvPr>
        </p:nvSpPr>
        <p:spPr>
          <a:xfrm>
            <a:off x="110642" y="-843988"/>
            <a:ext cx="4420949" cy="751625"/>
          </a:xfrm>
        </p:spPr>
        <p:txBody>
          <a:bodyPr/>
          <a:lstStyle/>
          <a:p>
            <a:r>
              <a:rPr lang="en-US"/>
              <a:t>DP-700 Offer</a:t>
            </a:r>
          </a:p>
        </p:txBody>
      </p:sp>
      <p:sp>
        <p:nvSpPr>
          <p:cNvPr id="4" name="TextBox 3">
            <a:extLst>
              <a:ext uri="{FF2B5EF4-FFF2-40B4-BE49-F238E27FC236}">
                <a16:creationId xmlns:a16="http://schemas.microsoft.com/office/drawing/2014/main" id="{332B2303-E4C4-631F-940B-376FDCEC420C}"/>
              </a:ext>
            </a:extLst>
          </p:cNvPr>
          <p:cNvSpPr txBox="1"/>
          <p:nvPr/>
        </p:nvSpPr>
        <p:spPr>
          <a:xfrm>
            <a:off x="6552965" y="1183716"/>
            <a:ext cx="5027016"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91F2C"/>
                </a:solidFill>
                <a:effectLst/>
                <a:uLnTx/>
                <a:uFillTx/>
                <a:latin typeface="Segoe Sans Text" panose="020F0502020204030204"/>
                <a:ea typeface="+mn-ea"/>
                <a:cs typeface="Segoe Sans Text"/>
              </a:rPr>
              <a:t>Fast-track your career in data and AI</a:t>
            </a:r>
            <a:endParaRPr kumimoji="0" lang="en-US" sz="2800" b="0" i="0" u="none" strike="noStrike" kern="1200" cap="none" spc="0" normalizeH="0" baseline="0" noProof="0">
              <a:ln>
                <a:noFill/>
              </a:ln>
              <a:solidFill>
                <a:srgbClr val="091F2C"/>
              </a:solidFill>
              <a:effectLst/>
              <a:uLnTx/>
              <a:uFillTx/>
              <a:latin typeface="Segoe Sans Text" panose="020F0502020204030204"/>
              <a:ea typeface="+mn-ea"/>
              <a:cs typeface="Segoe Sans Tex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91F2C"/>
              </a:solidFill>
              <a:effectLst/>
              <a:uLnTx/>
              <a:uFillTx/>
              <a:latin typeface="Segoe Sans Text" panose="020F0502020204030204"/>
              <a:ea typeface="+mn-ea"/>
              <a:cs typeface="Segoe Sans Tex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91F2C"/>
                </a:solidFill>
                <a:effectLst/>
                <a:uLnTx/>
                <a:uFillTx/>
                <a:latin typeface="Segoe Sans Text" panose="020F0502020204030204"/>
                <a:ea typeface="+mn-ea"/>
                <a:cs typeface="Segoe Sans Text"/>
              </a:rPr>
              <a:t>Become a Microsoft Certified Fabric Data Engineer Associate – take Exam DP-700 </a:t>
            </a:r>
            <a:br>
              <a:rPr kumimoji="0" lang="en-US" sz="1800" b="1" i="0" u="none" strike="noStrike" kern="1200" cap="none" spc="0" normalizeH="0" baseline="0" noProof="0">
                <a:ln>
                  <a:noFill/>
                </a:ln>
                <a:solidFill>
                  <a:srgbClr val="091F2C"/>
                </a:solidFill>
                <a:effectLst/>
                <a:uLnTx/>
                <a:uFillTx/>
                <a:latin typeface="Segoe Sans Text" panose="020F0502020204030204"/>
                <a:ea typeface="+mn-ea"/>
                <a:cs typeface="Segoe Sans Text"/>
              </a:rPr>
            </a:br>
            <a:r>
              <a:rPr kumimoji="0" lang="en-US" sz="1800" b="1" i="0" u="none" strike="noStrike" kern="1200" cap="none" spc="0" normalizeH="0" baseline="0" noProof="0">
                <a:ln>
                  <a:noFill/>
                </a:ln>
                <a:solidFill>
                  <a:srgbClr val="091F2C"/>
                </a:solidFill>
                <a:effectLst/>
                <a:uLnTx/>
                <a:uFillTx/>
                <a:latin typeface="Segoe Sans Text" panose="020F0502020204030204"/>
                <a:ea typeface="+mn-ea"/>
                <a:cs typeface="Segoe Sans Text"/>
              </a:rPr>
              <a:t>for free!</a:t>
            </a:r>
            <a:endParaRPr kumimoji="0" lang="en-US" sz="1800" b="0" i="0" u="none" strike="noStrike" kern="1200" cap="none" spc="0" normalizeH="0" baseline="0" noProof="0">
              <a:ln>
                <a:noFill/>
              </a:ln>
              <a:solidFill>
                <a:srgbClr val="091F2C"/>
              </a:solidFill>
              <a:effectLst/>
              <a:uLnTx/>
              <a:uFillTx/>
              <a:latin typeface="Segoe Sans Text" panose="020F0502020204030204"/>
              <a:ea typeface="+mn-ea"/>
              <a:cs typeface="Segoe Sans Tex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panose="020F0502020204030204"/>
              <a:ea typeface="+mn-ea"/>
              <a:cs typeface="Segoe Sans Tex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91F2C"/>
                </a:solidFill>
                <a:effectLst/>
                <a:uLnTx/>
                <a:uFillTx/>
                <a:latin typeface="Segoe Sans Text" panose="020F0502020204030204"/>
                <a:ea typeface="+mn-ea"/>
                <a:cs typeface="Segoe Sans Text"/>
              </a:rPr>
              <a:t>Visit the Fabric Community Lounge to learn more about this </a:t>
            </a:r>
            <a:r>
              <a:rPr kumimoji="0" lang="en-US" sz="1800" b="0" i="1" u="none" strike="noStrike" kern="1200" cap="none" spc="0" normalizeH="0" baseline="0" noProof="0">
                <a:ln>
                  <a:noFill/>
                </a:ln>
                <a:solidFill>
                  <a:srgbClr val="091F2C"/>
                </a:solidFill>
                <a:effectLst/>
                <a:uLnTx/>
                <a:uFillTx/>
                <a:latin typeface="Segoe Sans Text" panose="020F0502020204030204"/>
                <a:ea typeface="+mn-ea"/>
                <a:cs typeface="Segoe Sans Text"/>
              </a:rPr>
              <a:t>limited-time offer.</a:t>
            </a:r>
            <a:endParaRPr kumimoji="0" lang="en-US" sz="1800" b="0" i="0" u="none" strike="noStrike" kern="1200" cap="none" spc="0" normalizeH="0" baseline="0" noProof="0">
              <a:ln>
                <a:noFill/>
              </a:ln>
              <a:solidFill>
                <a:srgbClr val="091F2C"/>
              </a:solidFill>
              <a:effectLst/>
              <a:uLnTx/>
              <a:uFillTx/>
              <a:latin typeface="Segoe Sans Text" panose="020F0502020204030204"/>
              <a:ea typeface="+mn-ea"/>
              <a:cs typeface="Segoe Sans Text"/>
            </a:endParaRPr>
          </a:p>
        </p:txBody>
      </p:sp>
      <p:pic>
        <p:nvPicPr>
          <p:cNvPr id="2" name="Picture 1" descr="A qr code on a white background">
            <a:extLst>
              <a:ext uri="{FF2B5EF4-FFF2-40B4-BE49-F238E27FC236}">
                <a16:creationId xmlns:a16="http://schemas.microsoft.com/office/drawing/2014/main" id="{FF40B6C7-AD5D-0B2A-E9C8-DED029062267}"/>
              </a:ext>
            </a:extLst>
          </p:cNvPr>
          <p:cNvPicPr>
            <a:picLocks noChangeAspect="1"/>
          </p:cNvPicPr>
          <p:nvPr/>
        </p:nvPicPr>
        <p:blipFill>
          <a:blip r:embed="rId2"/>
          <a:stretch>
            <a:fillRect/>
          </a:stretch>
        </p:blipFill>
        <p:spPr>
          <a:xfrm>
            <a:off x="6599314" y="4411815"/>
            <a:ext cx="1736785" cy="1686219"/>
          </a:xfrm>
          <a:prstGeom prst="rect">
            <a:avLst/>
          </a:prstGeom>
        </p:spPr>
      </p:pic>
      <p:sp>
        <p:nvSpPr>
          <p:cNvPr id="3" name="TextBox 2">
            <a:extLst>
              <a:ext uri="{FF2B5EF4-FFF2-40B4-BE49-F238E27FC236}">
                <a16:creationId xmlns:a16="http://schemas.microsoft.com/office/drawing/2014/main" id="{791D6B3D-E50D-C475-64A0-F5EA270F6D95}"/>
              </a:ext>
            </a:extLst>
          </p:cNvPr>
          <p:cNvSpPr txBox="1"/>
          <p:nvPr/>
        </p:nvSpPr>
        <p:spPr>
          <a:xfrm>
            <a:off x="8507929" y="507025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91F2C"/>
                </a:solidFill>
                <a:effectLst/>
                <a:uLnTx/>
                <a:uFillTx/>
                <a:latin typeface="Segoe Sans Text" panose="020F0502020204030204"/>
                <a:ea typeface="+mn-ea"/>
                <a:cs typeface="+mn-cs"/>
              </a:rPr>
              <a:t>aka.ms/</a:t>
            </a:r>
            <a:r>
              <a:rPr kumimoji="0" lang="en-US" sz="1800" b="1" i="0" u="none" strike="noStrike" kern="1200" cap="none" spc="0" normalizeH="0" baseline="0" noProof="0" err="1">
                <a:ln>
                  <a:noFill/>
                </a:ln>
                <a:solidFill>
                  <a:srgbClr val="091F2C"/>
                </a:solidFill>
                <a:effectLst/>
                <a:uLnTx/>
                <a:uFillTx/>
                <a:latin typeface="Segoe Sans Text" panose="020F0502020204030204"/>
                <a:ea typeface="+mn-ea"/>
                <a:cs typeface="+mn-cs"/>
              </a:rPr>
              <a:t>fabcon</a:t>
            </a:r>
            <a:r>
              <a:rPr kumimoji="0" lang="en-US" sz="1800" b="1" i="0" u="none" strike="noStrike" kern="1200" cap="none" spc="0" normalizeH="0" baseline="0" noProof="0">
                <a:ln>
                  <a:noFill/>
                </a:ln>
                <a:solidFill>
                  <a:srgbClr val="091F2C"/>
                </a:solidFill>
                <a:effectLst/>
                <a:uLnTx/>
                <a:uFillTx/>
                <a:latin typeface="Segoe Sans Text" panose="020F0502020204030204"/>
                <a:ea typeface="+mn-ea"/>
                <a:cs typeface="+mn-cs"/>
              </a:rPr>
              <a:t>/dp700</a:t>
            </a:r>
            <a:endParaRPr kumimoji="0" lang="en-US" sz="18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spTree>
    <p:extLst>
      <p:ext uri="{BB962C8B-B14F-4D97-AF65-F5344CB8AC3E}">
        <p14:creationId xmlns:p14="http://schemas.microsoft.com/office/powerpoint/2010/main" val="35878349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41AC8-D361-78EB-67B1-99455110EF14}"/>
              </a:ext>
            </a:extLst>
          </p:cNvPr>
          <p:cNvSpPr>
            <a:spLocks noGrp="1"/>
          </p:cNvSpPr>
          <p:nvPr>
            <p:ph type="title"/>
          </p:nvPr>
        </p:nvSpPr>
        <p:spPr>
          <a:xfrm>
            <a:off x="838200" y="226219"/>
            <a:ext cx="10515600" cy="1325563"/>
          </a:xfrm>
        </p:spPr>
        <p:txBody>
          <a:bodyPr>
            <a:normAutofit/>
          </a:bodyPr>
          <a:lstStyle/>
          <a:p>
            <a:r>
              <a:rPr lang="en-US" sz="4000" dirty="0">
                <a:solidFill>
                  <a:srgbClr val="225D63"/>
                </a:solidFill>
              </a:rPr>
              <a:t>Session Feedback Surveys</a:t>
            </a:r>
          </a:p>
        </p:txBody>
      </p:sp>
      <p:sp>
        <p:nvSpPr>
          <p:cNvPr id="3" name="Text Placeholder 2">
            <a:extLst>
              <a:ext uri="{FF2B5EF4-FFF2-40B4-BE49-F238E27FC236}">
                <a16:creationId xmlns:a16="http://schemas.microsoft.com/office/drawing/2014/main" id="{46403AEF-0FC4-1DC9-2277-CD8177962343}"/>
              </a:ext>
            </a:extLst>
          </p:cNvPr>
          <p:cNvSpPr>
            <a:spLocks noGrp="1"/>
          </p:cNvSpPr>
          <p:nvPr>
            <p:ph type="body" idx="1"/>
          </p:nvPr>
        </p:nvSpPr>
        <p:spPr>
          <a:xfrm>
            <a:off x="3603455" y="1189463"/>
            <a:ext cx="8229600" cy="4267200"/>
          </a:xfrm>
        </p:spPr>
        <p:txBody>
          <a:bodyPr>
            <a:normAutofit fontScale="25000" lnSpcReduction="20000"/>
          </a:bodyPr>
          <a:lstStyle/>
          <a:p>
            <a:pPr marL="0" indent="0">
              <a:lnSpc>
                <a:spcPct val="120000"/>
              </a:lnSpc>
              <a:buNone/>
            </a:pPr>
            <a:r>
              <a:rPr lang="en-US" sz="7200" b="0" i="1" dirty="0"/>
              <a:t>We really want to hear from YOU!</a:t>
            </a:r>
            <a:endParaRPr lang="en-US" sz="7200" b="0" dirty="0"/>
          </a:p>
          <a:p>
            <a:pPr marL="0" indent="0">
              <a:lnSpc>
                <a:spcPct val="120000"/>
              </a:lnSpc>
              <a:buNone/>
            </a:pPr>
            <a:r>
              <a:rPr lang="en-US" sz="7200" b="0" i="1" dirty="0"/>
              <a:t>In the pursuit of making next year’s Microsoft Fabric Community Conference even better, we want to hear your feedback about this session.</a:t>
            </a:r>
            <a:endParaRPr lang="en-US" sz="7200" b="0" dirty="0"/>
          </a:p>
          <a:p>
            <a:pPr marL="0" indent="0">
              <a:lnSpc>
                <a:spcPct val="120000"/>
              </a:lnSpc>
              <a:buNone/>
            </a:pPr>
            <a:endParaRPr lang="en-US" sz="7200" b="0" dirty="0"/>
          </a:p>
          <a:p>
            <a:pPr marL="0" indent="0">
              <a:lnSpc>
                <a:spcPct val="120000"/>
              </a:lnSpc>
              <a:buNone/>
            </a:pPr>
            <a:r>
              <a:rPr lang="en-US" sz="7200" i="1" dirty="0"/>
              <a:t>Here’s How -</a:t>
            </a:r>
            <a:endParaRPr lang="en-US" sz="7200" dirty="0"/>
          </a:p>
          <a:p>
            <a:pPr>
              <a:lnSpc>
                <a:spcPct val="120000"/>
              </a:lnSpc>
            </a:pPr>
            <a:r>
              <a:rPr lang="en-US" sz="7200" b="0" i="1" dirty="0"/>
              <a:t>Simply go to the </a:t>
            </a:r>
            <a:r>
              <a:rPr lang="en-US" sz="7200" b="0" i="1" dirty="0" err="1"/>
              <a:t>Whova</a:t>
            </a:r>
            <a:r>
              <a:rPr lang="en-US" sz="7200" b="0" i="1" dirty="0"/>
              <a:t> App on your smartphone</a:t>
            </a:r>
            <a:endParaRPr lang="en-US" sz="7200" b="0" dirty="0"/>
          </a:p>
          <a:p>
            <a:pPr>
              <a:lnSpc>
                <a:spcPct val="120000"/>
              </a:lnSpc>
            </a:pPr>
            <a:r>
              <a:rPr lang="en-US" sz="7200" b="0" i="1" dirty="0"/>
              <a:t>Scroll down on the Microsoft Fabric Community Conference Homepage to ‘Additional Resources’ to click “Surveys’.</a:t>
            </a:r>
            <a:endParaRPr lang="en-US" sz="7200" b="0" dirty="0"/>
          </a:p>
          <a:p>
            <a:pPr>
              <a:lnSpc>
                <a:spcPct val="120000"/>
              </a:lnSpc>
            </a:pPr>
            <a:r>
              <a:rPr lang="en-US" sz="7200" b="0" i="1" dirty="0"/>
              <a:t>Click Session Feedback.</a:t>
            </a:r>
            <a:endParaRPr lang="en-US" sz="7200" b="0" dirty="0"/>
          </a:p>
          <a:p>
            <a:pPr>
              <a:lnSpc>
                <a:spcPct val="120000"/>
              </a:lnSpc>
            </a:pPr>
            <a:r>
              <a:rPr lang="en-US" sz="7200" b="0" i="1" dirty="0"/>
              <a:t>Scroll down to find this session title.</a:t>
            </a:r>
            <a:endParaRPr lang="en-US" sz="7200" b="0" dirty="0"/>
          </a:p>
          <a:p>
            <a:pPr>
              <a:lnSpc>
                <a:spcPct val="120000"/>
              </a:lnSpc>
            </a:pPr>
            <a:r>
              <a:rPr lang="en-US" sz="7200" b="0" i="1" dirty="0"/>
              <a:t>Complete the session feedback survey.</a:t>
            </a:r>
            <a:endParaRPr lang="en-US" sz="7200" b="0" dirty="0"/>
          </a:p>
          <a:p>
            <a:pPr>
              <a:lnSpc>
                <a:spcPct val="120000"/>
              </a:lnSpc>
            </a:pPr>
            <a:r>
              <a:rPr lang="en-US" sz="7200" b="0" i="1" dirty="0"/>
              <a:t>Finally, click ‘Submit’</a:t>
            </a:r>
            <a:endParaRPr lang="en-US" sz="7200" b="0" dirty="0"/>
          </a:p>
          <a:p>
            <a:pPr marL="0" indent="0">
              <a:lnSpc>
                <a:spcPct val="120000"/>
              </a:lnSpc>
              <a:buNone/>
            </a:pPr>
            <a:r>
              <a:rPr lang="en-US" sz="7200" b="0" i="1" dirty="0"/>
              <a:t>It’s just that easy!</a:t>
            </a:r>
            <a:endParaRPr lang="en-US" sz="7200" b="0" dirty="0"/>
          </a:p>
          <a:p>
            <a:endParaRPr lang="en-US" sz="2133" dirty="0"/>
          </a:p>
        </p:txBody>
      </p:sp>
      <p:pic>
        <p:nvPicPr>
          <p:cNvPr id="9" name="Picture 8" descr="A screenshot of a survey&#10;&#10;Description automatically generated">
            <a:extLst>
              <a:ext uri="{FF2B5EF4-FFF2-40B4-BE49-F238E27FC236}">
                <a16:creationId xmlns:a16="http://schemas.microsoft.com/office/drawing/2014/main" id="{02F81A19-77B9-D000-EEAC-62CA721BEA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328" y="1129828"/>
            <a:ext cx="2617872" cy="5061219"/>
          </a:xfrm>
          <a:prstGeom prst="rect">
            <a:avLst/>
          </a:prstGeom>
        </p:spPr>
      </p:pic>
    </p:spTree>
    <p:extLst>
      <p:ext uri="{BB962C8B-B14F-4D97-AF65-F5344CB8AC3E}">
        <p14:creationId xmlns:p14="http://schemas.microsoft.com/office/powerpoint/2010/main" val="372054618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685E3A-CF72-D92E-0004-383C691246D3}"/>
              </a:ext>
            </a:extLst>
          </p:cNvPr>
          <p:cNvPicPr>
            <a:picLocks noChangeAspect="1"/>
          </p:cNvPicPr>
          <p:nvPr/>
        </p:nvPicPr>
        <p:blipFill>
          <a:blip r:embed="rId2"/>
          <a:stretch>
            <a:fillRect/>
          </a:stretch>
        </p:blipFill>
        <p:spPr>
          <a:xfrm>
            <a:off x="0" y="-3048"/>
            <a:ext cx="12192000" cy="6864095"/>
          </a:xfrm>
          <a:prstGeom prst="rect">
            <a:avLst/>
          </a:prstGeom>
        </p:spPr>
      </p:pic>
    </p:spTree>
    <p:extLst>
      <p:ext uri="{BB962C8B-B14F-4D97-AF65-F5344CB8AC3E}">
        <p14:creationId xmlns:p14="http://schemas.microsoft.com/office/powerpoint/2010/main" val="4033941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ue word on a black background&#10;&#10;Description automatically generated">
            <a:extLst>
              <a:ext uri="{FF2B5EF4-FFF2-40B4-BE49-F238E27FC236}">
                <a16:creationId xmlns:a16="http://schemas.microsoft.com/office/drawing/2014/main" id="{931740CA-3FA7-198D-6774-6EF2CBF29F0C}"/>
              </a:ext>
            </a:extLst>
          </p:cNvPr>
          <p:cNvPicPr>
            <a:picLocks noChangeAspect="1"/>
          </p:cNvPicPr>
          <p:nvPr/>
        </p:nvPicPr>
        <p:blipFill>
          <a:blip r:embed="rId2"/>
          <a:stretch>
            <a:fillRect/>
          </a:stretch>
        </p:blipFill>
        <p:spPr>
          <a:xfrm>
            <a:off x="2287131" y="306208"/>
            <a:ext cx="2377437" cy="800099"/>
          </a:xfrm>
          <a:prstGeom prst="rect">
            <a:avLst/>
          </a:prstGeom>
        </p:spPr>
      </p:pic>
      <p:sp>
        <p:nvSpPr>
          <p:cNvPr id="8" name="TextBox 7">
            <a:extLst>
              <a:ext uri="{FF2B5EF4-FFF2-40B4-BE49-F238E27FC236}">
                <a16:creationId xmlns:a16="http://schemas.microsoft.com/office/drawing/2014/main" id="{3621A9B1-5D1E-8EDA-B18E-C71ACCC8B10D}"/>
              </a:ext>
            </a:extLst>
          </p:cNvPr>
          <p:cNvSpPr txBox="1"/>
          <p:nvPr/>
        </p:nvSpPr>
        <p:spPr>
          <a:xfrm>
            <a:off x="4845580" y="381163"/>
            <a:ext cx="5857875" cy="830997"/>
          </a:xfrm>
          <a:prstGeom prst="rect">
            <a:avLst/>
          </a:prstGeom>
          <a:noFill/>
        </p:spPr>
        <p:txBody>
          <a:bodyPr wrap="square" rtlCol="0">
            <a:spAutoFit/>
          </a:bodyPr>
          <a:lstStyle/>
          <a:p>
            <a:r>
              <a:rPr lang="en-US" sz="2400" dirty="0">
                <a:solidFill>
                  <a:srgbClr val="2DACEE"/>
                </a:solidFill>
              </a:rPr>
              <a:t>The official event app for the </a:t>
            </a:r>
          </a:p>
          <a:p>
            <a:r>
              <a:rPr lang="en-US" sz="2400" b="1" dirty="0">
                <a:solidFill>
                  <a:srgbClr val="2DACEE"/>
                </a:solidFill>
              </a:rPr>
              <a:t>Microsoft Fabric Community Conference</a:t>
            </a:r>
          </a:p>
        </p:txBody>
      </p:sp>
      <p:pic>
        <p:nvPicPr>
          <p:cNvPr id="10" name="Picture 9" descr="A close up of text&#10;&#10;Description automatically generated">
            <a:extLst>
              <a:ext uri="{FF2B5EF4-FFF2-40B4-BE49-F238E27FC236}">
                <a16:creationId xmlns:a16="http://schemas.microsoft.com/office/drawing/2014/main" id="{34675047-E99F-4D05-6007-135C03473C77}"/>
              </a:ext>
            </a:extLst>
          </p:cNvPr>
          <p:cNvPicPr>
            <a:picLocks noChangeAspect="1"/>
          </p:cNvPicPr>
          <p:nvPr/>
        </p:nvPicPr>
        <p:blipFill rotWithShape="1">
          <a:blip r:embed="rId3"/>
          <a:srcRect t="26870"/>
          <a:stretch/>
        </p:blipFill>
        <p:spPr>
          <a:xfrm>
            <a:off x="4664568" y="2575774"/>
            <a:ext cx="5384800" cy="2331165"/>
          </a:xfrm>
          <a:prstGeom prst="rect">
            <a:avLst/>
          </a:prstGeom>
        </p:spPr>
      </p:pic>
      <p:sp>
        <p:nvSpPr>
          <p:cNvPr id="12" name="Rectangle 11">
            <a:extLst>
              <a:ext uri="{FF2B5EF4-FFF2-40B4-BE49-F238E27FC236}">
                <a16:creationId xmlns:a16="http://schemas.microsoft.com/office/drawing/2014/main" id="{A3B93281-4B28-3D3B-28E9-492E065C17A1}"/>
              </a:ext>
            </a:extLst>
          </p:cNvPr>
          <p:cNvSpPr/>
          <p:nvPr/>
        </p:nvSpPr>
        <p:spPr>
          <a:xfrm>
            <a:off x="5736303" y="5113002"/>
            <a:ext cx="2408350" cy="1055978"/>
          </a:xfrm>
          <a:prstGeom prst="rect">
            <a:avLst/>
          </a:prstGeom>
          <a:solidFill>
            <a:srgbClr val="2DAC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n w="3175">
                  <a:noFill/>
                </a:ln>
                <a:solidFill>
                  <a:schemeClr val="bg1"/>
                </a:solidFill>
              </a:rPr>
              <a:t>Event Invitation Code: FABCON2025</a:t>
            </a:r>
          </a:p>
        </p:txBody>
      </p:sp>
      <p:sp>
        <p:nvSpPr>
          <p:cNvPr id="13" name="TextBox 12">
            <a:extLst>
              <a:ext uri="{FF2B5EF4-FFF2-40B4-BE49-F238E27FC236}">
                <a16:creationId xmlns:a16="http://schemas.microsoft.com/office/drawing/2014/main" id="{2420C10F-0FBD-0FA6-FD4F-18D769F87D12}"/>
              </a:ext>
            </a:extLst>
          </p:cNvPr>
          <p:cNvSpPr txBox="1"/>
          <p:nvPr/>
        </p:nvSpPr>
        <p:spPr>
          <a:xfrm>
            <a:off x="4664568" y="2114109"/>
            <a:ext cx="4362814" cy="461665"/>
          </a:xfrm>
          <a:prstGeom prst="rect">
            <a:avLst/>
          </a:prstGeom>
          <a:noFill/>
        </p:spPr>
        <p:txBody>
          <a:bodyPr wrap="square" rtlCol="0">
            <a:spAutoFit/>
          </a:bodyPr>
          <a:lstStyle/>
          <a:p>
            <a:r>
              <a:rPr lang="en-US" sz="2400" dirty="0"/>
              <a:t>Join the event app to access:</a:t>
            </a:r>
          </a:p>
        </p:txBody>
      </p:sp>
      <p:pic>
        <p:nvPicPr>
          <p:cNvPr id="4" name="Picture 3" descr="A screen shot of a phone&#10;&#10;Description automatically generated">
            <a:extLst>
              <a:ext uri="{FF2B5EF4-FFF2-40B4-BE49-F238E27FC236}">
                <a16:creationId xmlns:a16="http://schemas.microsoft.com/office/drawing/2014/main" id="{5FB488C4-202E-95BC-97D7-7761D5605CB3}"/>
              </a:ext>
            </a:extLst>
          </p:cNvPr>
          <p:cNvPicPr>
            <a:picLocks noChangeAspect="1"/>
          </p:cNvPicPr>
          <p:nvPr/>
        </p:nvPicPr>
        <p:blipFill>
          <a:blip r:embed="rId4"/>
          <a:stretch>
            <a:fillRect/>
          </a:stretch>
        </p:blipFill>
        <p:spPr>
          <a:xfrm>
            <a:off x="1056782" y="1405398"/>
            <a:ext cx="2883983" cy="4671916"/>
          </a:xfrm>
          <a:prstGeom prst="rect">
            <a:avLst/>
          </a:prstGeom>
        </p:spPr>
      </p:pic>
    </p:spTree>
    <p:extLst>
      <p:ext uri="{BB962C8B-B14F-4D97-AF65-F5344CB8AC3E}">
        <p14:creationId xmlns:p14="http://schemas.microsoft.com/office/powerpoint/2010/main" val="1414153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3999C-BDEA-5333-CCA8-827C5E1D0141}"/>
              </a:ext>
            </a:extLst>
          </p:cNvPr>
          <p:cNvSpPr>
            <a:spLocks noGrp="1"/>
          </p:cNvSpPr>
          <p:nvPr>
            <p:ph type="title"/>
          </p:nvPr>
        </p:nvSpPr>
        <p:spPr>
          <a:xfrm>
            <a:off x="563880" y="503396"/>
            <a:ext cx="11064240" cy="724535"/>
          </a:xfrm>
        </p:spPr>
        <p:txBody>
          <a:bodyPr anchor="t">
            <a:normAutofit/>
          </a:bodyPr>
          <a:lstStyle/>
          <a:p>
            <a:r>
              <a:rPr lang="en-US" dirty="0"/>
              <a:t>Meet the Speaker</a:t>
            </a:r>
          </a:p>
        </p:txBody>
      </p:sp>
      <p:pic>
        <p:nvPicPr>
          <p:cNvPr id="7" name="Content Placeholder 6">
            <a:extLst>
              <a:ext uri="{FF2B5EF4-FFF2-40B4-BE49-F238E27FC236}">
                <a16:creationId xmlns:a16="http://schemas.microsoft.com/office/drawing/2014/main" id="{5A801C98-CDEA-4FF4-8178-8F34D6A7A4AD}"/>
              </a:ext>
            </a:extLst>
          </p:cNvPr>
          <p:cNvPicPr>
            <a:picLocks noGrp="1" noChangeAspect="1"/>
          </p:cNvPicPr>
          <p:nvPr>
            <p:ph sz="quarter" idx="27"/>
          </p:nvPr>
        </p:nvPicPr>
        <p:blipFill>
          <a:blip r:embed="rId3"/>
          <a:srcRect t="-169" b="346"/>
          <a:stretch/>
        </p:blipFill>
        <p:spPr>
          <a:xfrm>
            <a:off x="7883091" y="500490"/>
            <a:ext cx="3166951" cy="3570996"/>
          </a:xfrm>
          <a:noFill/>
        </p:spPr>
      </p:pic>
      <p:sp>
        <p:nvSpPr>
          <p:cNvPr id="4" name="Content Placeholder 3">
            <a:extLst>
              <a:ext uri="{FF2B5EF4-FFF2-40B4-BE49-F238E27FC236}">
                <a16:creationId xmlns:a16="http://schemas.microsoft.com/office/drawing/2014/main" id="{953107EA-A574-FC12-04AD-67D23AE138CD}"/>
              </a:ext>
            </a:extLst>
          </p:cNvPr>
          <p:cNvSpPr>
            <a:spLocks noGrp="1"/>
          </p:cNvSpPr>
          <p:nvPr>
            <p:ph sz="quarter" idx="28"/>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63207" y="1207323"/>
            <a:ext cx="6103585" cy="4732338"/>
          </a:xfrm>
        </p:spPr>
        <p:txBody>
          <a:bodyPr>
            <a:normAutofit/>
          </a:bodyPr>
          <a:lstStyle/>
          <a:p>
            <a:pPr marL="0" indent="0" algn="l" rtl="0" eaLnBrk="1" latinLnBrk="0" hangingPunct="1">
              <a:lnSpc>
                <a:spcPct val="90000"/>
              </a:lnSpc>
              <a:spcBef>
                <a:spcPts val="500"/>
              </a:spcBef>
              <a:buNone/>
            </a:pPr>
            <a:r>
              <a:rPr lang="en-US" b="1" dirty="0">
                <a:solidFill>
                  <a:srgbClr val="091F2C"/>
                </a:solidFill>
                <a:effectLst/>
                <a:latin typeface="Segoe Sans Text" pitchFamily="2" charset="0"/>
              </a:rPr>
              <a:t>Chris Hetzler</a:t>
            </a:r>
          </a:p>
          <a:p>
            <a:pPr marL="0" indent="0" algn="l" rtl="0" eaLnBrk="1" latinLnBrk="0" hangingPunct="1">
              <a:lnSpc>
                <a:spcPct val="90000"/>
              </a:lnSpc>
              <a:spcBef>
                <a:spcPts val="500"/>
              </a:spcBef>
              <a:buNone/>
            </a:pPr>
            <a:r>
              <a:rPr lang="en-US" sz="1800" dirty="0">
                <a:solidFill>
                  <a:srgbClr val="091F2C"/>
                </a:solidFill>
                <a:latin typeface="Segoe Sans Text" pitchFamily="2" charset="0"/>
              </a:rPr>
              <a:t>Solution Architect and Senior Manager at Eide Bailly, LLP</a:t>
            </a:r>
            <a:endParaRPr lang="en-US" sz="1800" dirty="0">
              <a:solidFill>
                <a:srgbClr val="091F2C"/>
              </a:solidFill>
              <a:effectLst/>
              <a:latin typeface="Segoe Sans Text" pitchFamily="2" charset="0"/>
            </a:endParaRPr>
          </a:p>
          <a:p>
            <a:pPr marL="0" indent="0" algn="l" rtl="0" eaLnBrk="1" latinLnBrk="0" hangingPunct="1">
              <a:lnSpc>
                <a:spcPct val="90000"/>
              </a:lnSpc>
              <a:spcBef>
                <a:spcPts val="500"/>
              </a:spcBef>
              <a:buNone/>
            </a:pPr>
            <a:endParaRPr lang="en-US" sz="1400" dirty="0">
              <a:solidFill>
                <a:srgbClr val="091F2C"/>
              </a:solidFill>
              <a:effectLst/>
              <a:latin typeface="Segoe Sans Text" pitchFamily="2" charset="0"/>
            </a:endParaRPr>
          </a:p>
          <a:p>
            <a:pPr>
              <a:spcBef>
                <a:spcPts val="500"/>
              </a:spcBef>
            </a:pPr>
            <a:r>
              <a:rPr lang="en-US" sz="1600" dirty="0">
                <a:solidFill>
                  <a:srgbClr val="091F2C"/>
                </a:solidFill>
                <a:latin typeface="Segoe Sans Text" pitchFamily="2" charset="0"/>
              </a:rPr>
              <a:t>BS in Computer Science – NDSU 2003</a:t>
            </a:r>
          </a:p>
          <a:p>
            <a:pPr>
              <a:spcBef>
                <a:spcPts val="500"/>
              </a:spcBef>
            </a:pPr>
            <a:r>
              <a:rPr lang="en-US" sz="1600" dirty="0">
                <a:solidFill>
                  <a:srgbClr val="091F2C"/>
                </a:solidFill>
                <a:effectLst/>
                <a:latin typeface="Segoe Sans Text" pitchFamily="2" charset="0"/>
              </a:rPr>
              <a:t>MS in Software Engineering – NDSU 2005</a:t>
            </a:r>
          </a:p>
          <a:p>
            <a:pPr>
              <a:spcBef>
                <a:spcPts val="500"/>
              </a:spcBef>
            </a:pPr>
            <a:r>
              <a:rPr lang="en-US" sz="1600" dirty="0">
                <a:solidFill>
                  <a:srgbClr val="091F2C"/>
                </a:solidFill>
                <a:latin typeface="Segoe Sans Text" pitchFamily="2" charset="0"/>
              </a:rPr>
              <a:t>MS in Data Science – UW 2023</a:t>
            </a:r>
          </a:p>
          <a:p>
            <a:pPr>
              <a:spcBef>
                <a:spcPts val="500"/>
              </a:spcBef>
            </a:pPr>
            <a:endParaRPr lang="en-US" sz="1600" dirty="0">
              <a:solidFill>
                <a:srgbClr val="091F2C"/>
              </a:solidFill>
              <a:effectLst/>
              <a:latin typeface="Segoe Sans Text" pitchFamily="2" charset="0"/>
            </a:endParaRPr>
          </a:p>
          <a:p>
            <a:pPr>
              <a:spcBef>
                <a:spcPts val="500"/>
              </a:spcBef>
            </a:pPr>
            <a:r>
              <a:rPr lang="en-US" sz="1600" dirty="0">
                <a:solidFill>
                  <a:srgbClr val="091F2C"/>
                </a:solidFill>
                <a:latin typeface="Segoe Sans Text" pitchFamily="2" charset="0"/>
              </a:rPr>
              <a:t>24 Microsoft Certifications, including DP-600 and DP-700</a:t>
            </a:r>
          </a:p>
          <a:p>
            <a:pPr>
              <a:spcBef>
                <a:spcPts val="500"/>
              </a:spcBef>
            </a:pPr>
            <a:endParaRPr lang="en-US" sz="1600" dirty="0">
              <a:solidFill>
                <a:srgbClr val="091F2C"/>
              </a:solidFill>
              <a:effectLst/>
              <a:latin typeface="Segoe Sans Text" pitchFamily="2" charset="0"/>
            </a:endParaRPr>
          </a:p>
          <a:p>
            <a:pPr>
              <a:spcBef>
                <a:spcPts val="500"/>
              </a:spcBef>
            </a:pPr>
            <a:r>
              <a:rPr lang="en-US" sz="1600" dirty="0">
                <a:solidFill>
                  <a:srgbClr val="091F2C"/>
                </a:solidFill>
                <a:latin typeface="Segoe Sans Text" pitchFamily="2" charset="0"/>
              </a:rPr>
              <a:t>17 years at Microsoft prior to joining Eide Bailly in 2022</a:t>
            </a:r>
          </a:p>
          <a:p>
            <a:pPr lvl="1"/>
            <a:r>
              <a:rPr lang="en-US" sz="1400" dirty="0">
                <a:solidFill>
                  <a:srgbClr val="091F2C"/>
                </a:solidFill>
                <a:latin typeface="Segoe Sans Text" pitchFamily="2" charset="0"/>
              </a:rPr>
              <a:t>SDE, CSA, TSP, SDE/T, PM</a:t>
            </a:r>
          </a:p>
          <a:p>
            <a:pPr lvl="1"/>
            <a:r>
              <a:rPr lang="en-US" sz="1400" dirty="0">
                <a:solidFill>
                  <a:srgbClr val="091F2C"/>
                </a:solidFill>
                <a:latin typeface="Segoe Sans Text" pitchFamily="2" charset="0"/>
              </a:rPr>
              <a:t>Dynamics, Power Platform, and Azure</a:t>
            </a:r>
          </a:p>
          <a:p>
            <a:pPr>
              <a:spcBef>
                <a:spcPts val="500"/>
              </a:spcBef>
            </a:pPr>
            <a:endParaRPr lang="en-US" sz="1600" dirty="0">
              <a:solidFill>
                <a:srgbClr val="091F2C"/>
              </a:solidFill>
              <a:effectLst/>
              <a:latin typeface="Segoe Sans Text" pitchFamily="2" charset="0"/>
            </a:endParaRPr>
          </a:p>
          <a:p>
            <a:pPr>
              <a:spcBef>
                <a:spcPts val="500"/>
              </a:spcBef>
            </a:pPr>
            <a:r>
              <a:rPr lang="en-US" sz="1600" dirty="0">
                <a:solidFill>
                  <a:srgbClr val="091F2C"/>
                </a:solidFill>
                <a:latin typeface="Segoe Sans Text" pitchFamily="2" charset="0"/>
              </a:rPr>
              <a:t>LinkedIn - </a:t>
            </a:r>
            <a:r>
              <a:rPr lang="en-US" sz="1600" dirty="0">
                <a:solidFill>
                  <a:srgbClr val="091F2C"/>
                </a:solidFill>
                <a:latin typeface="Segoe Sans Text" pitchFamily="2" charset="0"/>
                <a:hlinkClick r:id="rId4"/>
              </a:rPr>
              <a:t>https://www.linkedin.com/in/thehetz/</a:t>
            </a:r>
            <a:endParaRPr lang="en-US" sz="1600" dirty="0">
              <a:solidFill>
                <a:srgbClr val="091F2C"/>
              </a:solidFill>
              <a:latin typeface="Segoe Sans Text" pitchFamily="2" charset="0"/>
            </a:endParaRPr>
          </a:p>
          <a:p>
            <a:pPr>
              <a:spcBef>
                <a:spcPts val="500"/>
              </a:spcBef>
            </a:pPr>
            <a:r>
              <a:rPr lang="en-US" sz="1600" dirty="0">
                <a:solidFill>
                  <a:srgbClr val="091F2C"/>
                </a:solidFill>
                <a:effectLst/>
                <a:latin typeface="Segoe Sans Text" pitchFamily="2" charset="0"/>
              </a:rPr>
              <a:t>Blog – </a:t>
            </a:r>
            <a:r>
              <a:rPr lang="en-US" sz="1600" dirty="0">
                <a:solidFill>
                  <a:srgbClr val="091F2C"/>
                </a:solidFill>
                <a:effectLst/>
                <a:latin typeface="Segoe Sans Text" pitchFamily="2" charset="0"/>
                <a:hlinkClick r:id="rId5"/>
              </a:rPr>
              <a:t>https://www.thehetz.com/blog</a:t>
            </a:r>
            <a:endParaRPr lang="en-US" sz="1600" dirty="0">
              <a:solidFill>
                <a:srgbClr val="091F2C"/>
              </a:solidFill>
              <a:effectLst/>
              <a:latin typeface="Segoe Sans Text" pitchFamily="2" charset="0"/>
            </a:endParaRPr>
          </a:p>
          <a:p>
            <a:pPr>
              <a:spcBef>
                <a:spcPts val="500"/>
              </a:spcBef>
            </a:pPr>
            <a:r>
              <a:rPr lang="en-US" sz="1600" dirty="0">
                <a:solidFill>
                  <a:srgbClr val="091F2C"/>
                </a:solidFill>
                <a:latin typeface="Segoe Sans Text" pitchFamily="2" charset="0"/>
              </a:rPr>
              <a:t>Edie Bailly – </a:t>
            </a:r>
            <a:r>
              <a:rPr lang="en-US" sz="1600" dirty="0">
                <a:solidFill>
                  <a:srgbClr val="091F2C"/>
                </a:solidFill>
                <a:latin typeface="Segoe Sans Text" pitchFamily="2" charset="0"/>
                <a:hlinkClick r:id="rId6"/>
              </a:rPr>
              <a:t>https://www.eidebailly.com/microsoft</a:t>
            </a:r>
            <a:endParaRPr lang="en-US" sz="1600" dirty="0">
              <a:solidFill>
                <a:srgbClr val="091F2C"/>
              </a:solidFill>
              <a:latin typeface="Segoe Sans Text" pitchFamily="2" charset="0"/>
            </a:endParaRPr>
          </a:p>
          <a:p>
            <a:pPr>
              <a:spcBef>
                <a:spcPts val="500"/>
              </a:spcBef>
            </a:pPr>
            <a:endParaRPr lang="en-US" sz="1400" dirty="0">
              <a:solidFill>
                <a:srgbClr val="091F2C"/>
              </a:solidFill>
              <a:effectLst/>
              <a:latin typeface="Segoe Sans Text" pitchFamily="2" charset="0"/>
            </a:endParaRPr>
          </a:p>
          <a:p>
            <a:pPr>
              <a:spcBef>
                <a:spcPts val="500"/>
              </a:spcBef>
            </a:pPr>
            <a:endParaRPr lang="en-US" sz="1400" dirty="0">
              <a:solidFill>
                <a:srgbClr val="091F2C"/>
              </a:solidFill>
              <a:effectLst/>
              <a:latin typeface="Segoe Sans Text" pitchFamily="2" charset="0"/>
            </a:endParaRPr>
          </a:p>
        </p:txBody>
      </p:sp>
      <p:sp>
        <p:nvSpPr>
          <p:cNvPr id="5" name="Footer Placeholder 4">
            <a:extLst>
              <a:ext uri="{FF2B5EF4-FFF2-40B4-BE49-F238E27FC236}">
                <a16:creationId xmlns:a16="http://schemas.microsoft.com/office/drawing/2014/main" id="{F4B79128-A8F1-6AA2-864F-842763467DA6}"/>
              </a:ext>
            </a:extLst>
          </p:cNvPr>
          <p:cNvSpPr>
            <a:spLocks noGrp="1"/>
          </p:cNvSpPr>
          <p:nvPr>
            <p:ph type="ftr" sz="quarter" idx="29"/>
          </p:nvPr>
        </p:nvSpPr>
        <p:spPr>
          <a:xfrm>
            <a:off x="962851" y="6311900"/>
            <a:ext cx="2857672" cy="365125"/>
          </a:xfrm>
        </p:spPr>
        <p:txBody>
          <a:bodyPr anchor="ctr">
            <a:normAutofit/>
          </a:bodyPr>
          <a:lstStyle/>
          <a:p>
            <a:pPr>
              <a:spcAft>
                <a:spcPts val="600"/>
              </a:spcAft>
            </a:pPr>
            <a:r>
              <a:rPr lang="en-US"/>
              <a:t>Microsoft Fabric Community Conference 2025</a:t>
            </a:r>
          </a:p>
        </p:txBody>
      </p:sp>
      <p:sp>
        <p:nvSpPr>
          <p:cNvPr id="6" name="Slide Number Placeholder 5">
            <a:extLst>
              <a:ext uri="{FF2B5EF4-FFF2-40B4-BE49-F238E27FC236}">
                <a16:creationId xmlns:a16="http://schemas.microsoft.com/office/drawing/2014/main" id="{DCD93CCB-CCB8-039C-F364-F90D5F5446E0}"/>
              </a:ext>
            </a:extLst>
          </p:cNvPr>
          <p:cNvSpPr>
            <a:spLocks noGrp="1"/>
          </p:cNvSpPr>
          <p:nvPr>
            <p:ph type="sldNum" sz="quarter" idx="30"/>
          </p:nvPr>
        </p:nvSpPr>
        <p:spPr>
          <a:xfrm>
            <a:off x="563563" y="6311900"/>
            <a:ext cx="399288" cy="365125"/>
          </a:xfrm>
        </p:spPr>
        <p:txBody>
          <a:bodyPr anchor="ctr">
            <a:normAutofit/>
          </a:bodyPr>
          <a:lstStyle/>
          <a:p>
            <a:pPr>
              <a:spcAft>
                <a:spcPts val="600"/>
              </a:spcAft>
            </a:pPr>
            <a:fld id="{B1356FBF-028C-F74E-A7B4-9B8ED246DD1B}" type="slidenum">
              <a:rPr lang="en-US" smtClean="0"/>
              <a:pPr>
                <a:spcAft>
                  <a:spcPts val="600"/>
                </a:spcAft>
              </a:pPr>
              <a:t>4</a:t>
            </a:fld>
            <a:endParaRPr lang="en-US"/>
          </a:p>
        </p:txBody>
      </p:sp>
      <p:pic>
        <p:nvPicPr>
          <p:cNvPr id="8" name="Picture 7" descr="A close-up of a business card">
            <a:extLst>
              <a:ext uri="{FF2B5EF4-FFF2-40B4-BE49-F238E27FC236}">
                <a16:creationId xmlns:a16="http://schemas.microsoft.com/office/drawing/2014/main" id="{76CD15B4-B886-C2B4-A066-B519C8631061}"/>
              </a:ext>
            </a:extLst>
          </p:cNvPr>
          <p:cNvPicPr>
            <a:picLocks noChangeAspect="1"/>
          </p:cNvPicPr>
          <p:nvPr/>
        </p:nvPicPr>
        <p:blipFill>
          <a:blip r:embed="rId7"/>
          <a:stretch>
            <a:fillRect/>
          </a:stretch>
        </p:blipFill>
        <p:spPr>
          <a:xfrm>
            <a:off x="7066119" y="4378666"/>
            <a:ext cx="2200700" cy="2135458"/>
          </a:xfrm>
          <a:prstGeom prst="rect">
            <a:avLst/>
          </a:prstGeom>
        </p:spPr>
      </p:pic>
      <p:pic>
        <p:nvPicPr>
          <p:cNvPr id="10" name="Picture 9" descr="A logo of a company">
            <a:extLst>
              <a:ext uri="{FF2B5EF4-FFF2-40B4-BE49-F238E27FC236}">
                <a16:creationId xmlns:a16="http://schemas.microsoft.com/office/drawing/2014/main" id="{9D178AD0-0CD9-1A05-681B-DC5FD76CE252}"/>
              </a:ext>
            </a:extLst>
          </p:cNvPr>
          <p:cNvPicPr>
            <a:picLocks noChangeAspect="1"/>
          </p:cNvPicPr>
          <p:nvPr/>
        </p:nvPicPr>
        <p:blipFill>
          <a:blip r:embed="rId8"/>
          <a:stretch>
            <a:fillRect/>
          </a:stretch>
        </p:blipFill>
        <p:spPr>
          <a:xfrm>
            <a:off x="9539654" y="4378666"/>
            <a:ext cx="2088466" cy="2135458"/>
          </a:xfrm>
          <a:prstGeom prst="rect">
            <a:avLst/>
          </a:prstGeom>
        </p:spPr>
      </p:pic>
    </p:spTree>
    <p:extLst>
      <p:ext uri="{BB962C8B-B14F-4D97-AF65-F5344CB8AC3E}">
        <p14:creationId xmlns:p14="http://schemas.microsoft.com/office/powerpoint/2010/main" val="7868233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4D2F7-D5BA-645B-B3EA-D9FAAD93C9E0}"/>
              </a:ext>
            </a:extLst>
          </p:cNvPr>
          <p:cNvSpPr>
            <a:spLocks noGrp="1"/>
          </p:cNvSpPr>
          <p:nvPr>
            <p:ph type="title"/>
          </p:nvPr>
        </p:nvSpPr>
        <p:spPr>
          <a:xfrm>
            <a:off x="563880" y="503396"/>
            <a:ext cx="11064240" cy="724535"/>
          </a:xfrm>
        </p:spPr>
        <p:txBody>
          <a:bodyPr anchor="t">
            <a:normAutofit/>
          </a:bodyPr>
          <a:lstStyle/>
          <a:p>
            <a:r>
              <a:rPr lang="en-US"/>
              <a:t>Session Agenda</a:t>
            </a:r>
          </a:p>
        </p:txBody>
      </p:sp>
      <p:pic>
        <p:nvPicPr>
          <p:cNvPr id="7" name="Content Placeholder 6" descr="Thinking progress, searching for idea. Businessman in a black suite with gears (progress symbol) instead of head. From small to medium and big. Arrow pointing from one to another.">
            <a:extLst>
              <a:ext uri="{FF2B5EF4-FFF2-40B4-BE49-F238E27FC236}">
                <a16:creationId xmlns:a16="http://schemas.microsoft.com/office/drawing/2014/main" id="{D4D38F96-9238-49B9-8D94-8330033E6A27}"/>
              </a:ext>
            </a:extLst>
          </p:cNvPr>
          <p:cNvPicPr>
            <a:picLocks noGrp="1" noChangeAspect="1"/>
          </p:cNvPicPr>
          <p:nvPr>
            <p:ph sz="quarter" idx="27"/>
          </p:nvPr>
        </p:nvPicPr>
        <p:blipFill>
          <a:blip r:embed="rId3"/>
          <a:srcRect l="16327" r="9869" b="-1"/>
          <a:stretch/>
        </p:blipFill>
        <p:spPr>
          <a:xfrm>
            <a:off x="563564" y="1447800"/>
            <a:ext cx="5232400" cy="4732338"/>
          </a:xfrm>
          <a:noFill/>
        </p:spPr>
      </p:pic>
      <p:sp>
        <p:nvSpPr>
          <p:cNvPr id="4" name="Content Placeholder 3">
            <a:extLst>
              <a:ext uri="{FF2B5EF4-FFF2-40B4-BE49-F238E27FC236}">
                <a16:creationId xmlns:a16="http://schemas.microsoft.com/office/drawing/2014/main" id="{64AD69EB-590E-E0D6-93C3-E6229DF969FE}"/>
              </a:ext>
            </a:extLst>
          </p:cNvPr>
          <p:cNvSpPr>
            <a:spLocks noGrp="1"/>
          </p:cNvSpPr>
          <p:nvPr>
            <p:ph sz="quarter" idx="28"/>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395340" y="1447800"/>
            <a:ext cx="3671852" cy="4732338"/>
          </a:xfrm>
        </p:spPr>
        <p:txBody>
          <a:bodyPr>
            <a:normAutofit/>
          </a:bodyPr>
          <a:lstStyle/>
          <a:p>
            <a:pPr marL="0" indent="0">
              <a:spcBef>
                <a:spcPts val="2500"/>
              </a:spcBef>
              <a:buNone/>
            </a:pPr>
            <a:r>
              <a:rPr lang="en-US" sz="1800" b="1" dirty="0"/>
              <a:t>Background Overview</a:t>
            </a:r>
          </a:p>
          <a:p>
            <a:pPr marL="0" lvl="1" indent="0">
              <a:buNone/>
            </a:pPr>
            <a:r>
              <a:rPr lang="en-US" dirty="0"/>
              <a:t>A review of the client's original setup will provide necessary context.</a:t>
            </a:r>
          </a:p>
          <a:p>
            <a:pPr marL="0" indent="0">
              <a:spcBef>
                <a:spcPts val="2500"/>
              </a:spcBef>
              <a:buNone/>
            </a:pPr>
            <a:r>
              <a:rPr lang="en-US" sz="1800" b="1" dirty="0"/>
              <a:t>Planning Phase / POC</a:t>
            </a:r>
          </a:p>
          <a:p>
            <a:pPr marL="0" lvl="1" indent="0">
              <a:buNone/>
            </a:pPr>
            <a:r>
              <a:rPr lang="en-US" dirty="0"/>
              <a:t>Discuss the strategies and plans laid out before the migration process.</a:t>
            </a:r>
          </a:p>
          <a:p>
            <a:pPr marL="0" indent="0">
              <a:spcBef>
                <a:spcPts val="2500"/>
              </a:spcBef>
              <a:buNone/>
            </a:pPr>
            <a:r>
              <a:rPr lang="en-US" sz="1800" b="1" dirty="0"/>
              <a:t>Q&amp;A Session</a:t>
            </a:r>
          </a:p>
          <a:p>
            <a:pPr marL="0" lvl="1" indent="0">
              <a:buNone/>
            </a:pPr>
            <a:r>
              <a:rPr lang="en-US" dirty="0"/>
              <a:t>We will conclude with a Q&amp;A session to address any questions.</a:t>
            </a:r>
          </a:p>
        </p:txBody>
      </p:sp>
      <p:sp>
        <p:nvSpPr>
          <p:cNvPr id="5" name="Footer Placeholder 4">
            <a:extLst>
              <a:ext uri="{FF2B5EF4-FFF2-40B4-BE49-F238E27FC236}">
                <a16:creationId xmlns:a16="http://schemas.microsoft.com/office/drawing/2014/main" id="{F85F18C0-1998-16A4-5A39-6E8DEA7E0FD0}"/>
              </a:ext>
            </a:extLst>
          </p:cNvPr>
          <p:cNvSpPr>
            <a:spLocks noGrp="1"/>
          </p:cNvSpPr>
          <p:nvPr>
            <p:ph type="ftr" sz="quarter" idx="29"/>
          </p:nvPr>
        </p:nvSpPr>
        <p:spPr>
          <a:xfrm>
            <a:off x="962851" y="6311900"/>
            <a:ext cx="2857672" cy="365125"/>
          </a:xfrm>
        </p:spPr>
        <p:txBody>
          <a:bodyPr anchor="ctr">
            <a:normAutofit/>
          </a:bodyPr>
          <a:lstStyle/>
          <a:p>
            <a:pPr>
              <a:spcAft>
                <a:spcPts val="600"/>
              </a:spcAft>
            </a:pPr>
            <a:r>
              <a:rPr lang="en-US"/>
              <a:t>Microsoft Fabric Community Conference 2025</a:t>
            </a:r>
          </a:p>
        </p:txBody>
      </p:sp>
      <p:sp>
        <p:nvSpPr>
          <p:cNvPr id="6" name="Slide Number Placeholder 5">
            <a:extLst>
              <a:ext uri="{FF2B5EF4-FFF2-40B4-BE49-F238E27FC236}">
                <a16:creationId xmlns:a16="http://schemas.microsoft.com/office/drawing/2014/main" id="{68E63734-E6F0-E944-E04B-438D9EE8D7E0}"/>
              </a:ext>
            </a:extLst>
          </p:cNvPr>
          <p:cNvSpPr>
            <a:spLocks noGrp="1"/>
          </p:cNvSpPr>
          <p:nvPr>
            <p:ph type="sldNum" sz="quarter" idx="30"/>
          </p:nvPr>
        </p:nvSpPr>
        <p:spPr>
          <a:xfrm>
            <a:off x="563563" y="6311900"/>
            <a:ext cx="399288" cy="365125"/>
          </a:xfrm>
        </p:spPr>
        <p:txBody>
          <a:bodyPr anchor="ctr">
            <a:normAutofit/>
          </a:bodyPr>
          <a:lstStyle/>
          <a:p>
            <a:pPr>
              <a:spcAft>
                <a:spcPts val="600"/>
              </a:spcAft>
            </a:pPr>
            <a:fld id="{B1356FBF-028C-F74E-A7B4-9B8ED246DD1B}" type="slidenum">
              <a:rPr lang="en-US" smtClean="0"/>
              <a:pPr>
                <a:spcAft>
                  <a:spcPts val="600"/>
                </a:spcAft>
              </a:pPr>
              <a:t>5</a:t>
            </a:fld>
            <a:endParaRPr lang="en-US"/>
          </a:p>
        </p:txBody>
      </p:sp>
    </p:spTree>
    <p:extLst>
      <p:ext uri="{BB962C8B-B14F-4D97-AF65-F5344CB8AC3E}">
        <p14:creationId xmlns:p14="http://schemas.microsoft.com/office/powerpoint/2010/main" val="30221228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6E1AE-50EC-F170-BE4F-F5AF0F2EE7CE}"/>
              </a:ext>
            </a:extLst>
          </p:cNvPr>
          <p:cNvSpPr>
            <a:spLocks noGrp="1"/>
          </p:cNvSpPr>
          <p:nvPr>
            <p:ph type="title"/>
          </p:nvPr>
        </p:nvSpPr>
        <p:spPr>
          <a:xfrm>
            <a:off x="563880" y="503396"/>
            <a:ext cx="11064240" cy="724535"/>
          </a:xfrm>
        </p:spPr>
        <p:txBody>
          <a:bodyPr anchor="t">
            <a:normAutofit/>
          </a:bodyPr>
          <a:lstStyle/>
          <a:p>
            <a:r>
              <a:rPr lang="en-US"/>
              <a:t>Overview of Session Objectives</a:t>
            </a:r>
          </a:p>
        </p:txBody>
      </p:sp>
      <p:pic>
        <p:nvPicPr>
          <p:cNvPr id="7" name="Content Placeholder 6" descr="Hand drawn businessman and business woman icons in red and black colors are connected by arrows randomly on white background. This image shows the social media, and online communication between business people.">
            <a:extLst>
              <a:ext uri="{FF2B5EF4-FFF2-40B4-BE49-F238E27FC236}">
                <a16:creationId xmlns:a16="http://schemas.microsoft.com/office/drawing/2014/main" id="{D81AE110-44DC-4839-850A-6E48B90780DB}"/>
              </a:ext>
            </a:extLst>
          </p:cNvPr>
          <p:cNvPicPr>
            <a:picLocks noGrp="1" noChangeAspect="1"/>
          </p:cNvPicPr>
          <p:nvPr>
            <p:ph sz="quarter" idx="27"/>
          </p:nvPr>
        </p:nvPicPr>
        <p:blipFill>
          <a:blip r:embed="rId3"/>
          <a:srcRect l="15938" r="10258" b="-1"/>
          <a:stretch/>
        </p:blipFill>
        <p:spPr>
          <a:xfrm>
            <a:off x="563564" y="1447800"/>
            <a:ext cx="4562351" cy="4126326"/>
          </a:xfrm>
          <a:noFill/>
        </p:spPr>
      </p:pic>
      <p:sp>
        <p:nvSpPr>
          <p:cNvPr id="4" name="Content Placeholder 3">
            <a:extLst>
              <a:ext uri="{FF2B5EF4-FFF2-40B4-BE49-F238E27FC236}">
                <a16:creationId xmlns:a16="http://schemas.microsoft.com/office/drawing/2014/main" id="{A3792222-B2E4-DDB3-4BCA-4FB026140A56}"/>
              </a:ext>
            </a:extLst>
          </p:cNvPr>
          <p:cNvSpPr>
            <a:spLocks noGrp="1"/>
          </p:cNvSpPr>
          <p:nvPr>
            <p:ph sz="quarter" idx="28"/>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7789" y="1447800"/>
            <a:ext cx="4562350" cy="4732338"/>
          </a:xfrm>
        </p:spPr>
        <p:txBody>
          <a:bodyPr>
            <a:noAutofit/>
          </a:bodyPr>
          <a:lstStyle/>
          <a:p>
            <a:pPr marL="0" indent="0">
              <a:spcBef>
                <a:spcPts val="2500"/>
              </a:spcBef>
              <a:buNone/>
            </a:pPr>
            <a:r>
              <a:rPr lang="en-US" sz="1800" b="1" dirty="0"/>
              <a:t>Understanding Migration Process</a:t>
            </a:r>
          </a:p>
          <a:p>
            <a:pPr marL="0" lvl="1" indent="0">
              <a:buNone/>
            </a:pPr>
            <a:r>
              <a:rPr lang="en-US" dirty="0"/>
              <a:t>Gain insights into the essential steps of the migration process for effective transitions.</a:t>
            </a:r>
          </a:p>
          <a:p>
            <a:pPr marL="0" indent="0">
              <a:spcBef>
                <a:spcPts val="2500"/>
              </a:spcBef>
              <a:buNone/>
            </a:pPr>
            <a:r>
              <a:rPr lang="en-US" sz="1800" b="1" dirty="0"/>
              <a:t>Identifying Challenges</a:t>
            </a:r>
          </a:p>
          <a:p>
            <a:pPr marL="0" lvl="1" indent="0">
              <a:buNone/>
            </a:pPr>
            <a:r>
              <a:rPr lang="en-US" dirty="0"/>
              <a:t>Learn to recognize potential challenges and obstacles during the migration process.</a:t>
            </a:r>
          </a:p>
          <a:p>
            <a:pPr marL="0" indent="0">
              <a:spcBef>
                <a:spcPts val="2500"/>
              </a:spcBef>
              <a:buNone/>
            </a:pPr>
            <a:r>
              <a:rPr lang="en-US" sz="1800" b="1" dirty="0"/>
              <a:t>Exploring Solutions</a:t>
            </a:r>
          </a:p>
          <a:p>
            <a:pPr marL="0" lvl="1" indent="0">
              <a:buNone/>
            </a:pPr>
            <a:r>
              <a:rPr lang="en-US" dirty="0"/>
              <a:t>Discover various solutions that can help mitigate challenges faced during migration.</a:t>
            </a:r>
          </a:p>
          <a:p>
            <a:pPr marL="0" indent="0">
              <a:spcBef>
                <a:spcPts val="2500"/>
              </a:spcBef>
              <a:buNone/>
            </a:pPr>
            <a:r>
              <a:rPr lang="en-US" sz="1800" b="1" dirty="0"/>
              <a:t>Best Practices Learning</a:t>
            </a:r>
          </a:p>
          <a:p>
            <a:pPr marL="0" lvl="1" indent="0">
              <a:buNone/>
            </a:pPr>
            <a:r>
              <a:rPr lang="en-US" dirty="0"/>
              <a:t>Understand best practices to ensure smooth transitions in your organization.</a:t>
            </a:r>
          </a:p>
        </p:txBody>
      </p:sp>
      <p:sp>
        <p:nvSpPr>
          <p:cNvPr id="5" name="Footer Placeholder 4">
            <a:extLst>
              <a:ext uri="{FF2B5EF4-FFF2-40B4-BE49-F238E27FC236}">
                <a16:creationId xmlns:a16="http://schemas.microsoft.com/office/drawing/2014/main" id="{983741E5-1473-544F-3601-B2341C243282}"/>
              </a:ext>
            </a:extLst>
          </p:cNvPr>
          <p:cNvSpPr>
            <a:spLocks noGrp="1"/>
          </p:cNvSpPr>
          <p:nvPr>
            <p:ph type="ftr" sz="quarter" idx="29"/>
          </p:nvPr>
        </p:nvSpPr>
        <p:spPr>
          <a:xfrm>
            <a:off x="962851" y="6311900"/>
            <a:ext cx="2857672" cy="365125"/>
          </a:xfrm>
        </p:spPr>
        <p:txBody>
          <a:bodyPr anchor="ctr">
            <a:normAutofit/>
          </a:bodyPr>
          <a:lstStyle/>
          <a:p>
            <a:pPr>
              <a:spcAft>
                <a:spcPts val="600"/>
              </a:spcAft>
            </a:pPr>
            <a:r>
              <a:rPr lang="en-US"/>
              <a:t>Microsoft Fabric Community Conference 2025</a:t>
            </a:r>
          </a:p>
        </p:txBody>
      </p:sp>
      <p:sp>
        <p:nvSpPr>
          <p:cNvPr id="6" name="Slide Number Placeholder 5">
            <a:extLst>
              <a:ext uri="{FF2B5EF4-FFF2-40B4-BE49-F238E27FC236}">
                <a16:creationId xmlns:a16="http://schemas.microsoft.com/office/drawing/2014/main" id="{A4A8C7D4-E7D7-6F58-541C-D978FF20176C}"/>
              </a:ext>
            </a:extLst>
          </p:cNvPr>
          <p:cNvSpPr>
            <a:spLocks noGrp="1"/>
          </p:cNvSpPr>
          <p:nvPr>
            <p:ph type="sldNum" sz="quarter" idx="30"/>
          </p:nvPr>
        </p:nvSpPr>
        <p:spPr>
          <a:xfrm>
            <a:off x="563563" y="6311900"/>
            <a:ext cx="399288" cy="365125"/>
          </a:xfrm>
        </p:spPr>
        <p:txBody>
          <a:bodyPr anchor="ctr">
            <a:normAutofit/>
          </a:bodyPr>
          <a:lstStyle/>
          <a:p>
            <a:pPr>
              <a:spcAft>
                <a:spcPts val="600"/>
              </a:spcAft>
            </a:pPr>
            <a:fld id="{B1356FBF-028C-F74E-A7B4-9B8ED246DD1B}" type="slidenum">
              <a:rPr lang="en-US" smtClean="0"/>
              <a:pPr>
                <a:spcAft>
                  <a:spcPts val="600"/>
                </a:spcAft>
              </a:pPr>
              <a:t>6</a:t>
            </a:fld>
            <a:endParaRPr lang="en-US"/>
          </a:p>
        </p:txBody>
      </p:sp>
    </p:spTree>
    <p:extLst>
      <p:ext uri="{BB962C8B-B14F-4D97-AF65-F5344CB8AC3E}">
        <p14:creationId xmlns:p14="http://schemas.microsoft.com/office/powerpoint/2010/main" val="1460465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C72BE-A0DD-E2E7-5E18-DDA8FACB507A}"/>
              </a:ext>
            </a:extLst>
          </p:cNvPr>
          <p:cNvSpPr>
            <a:spLocks noGrp="1"/>
          </p:cNvSpPr>
          <p:nvPr>
            <p:ph type="title"/>
          </p:nvPr>
        </p:nvSpPr>
        <p:spPr/>
        <p:txBody>
          <a:bodyPr/>
          <a:lstStyle/>
          <a:p>
            <a:r>
              <a:rPr lang="en-US" dirty="0"/>
              <a:t>Who is the Client?</a:t>
            </a:r>
          </a:p>
        </p:txBody>
      </p:sp>
      <p:sp>
        <p:nvSpPr>
          <p:cNvPr id="3" name="Content Placeholder 2">
            <a:extLst>
              <a:ext uri="{FF2B5EF4-FFF2-40B4-BE49-F238E27FC236}">
                <a16:creationId xmlns:a16="http://schemas.microsoft.com/office/drawing/2014/main" id="{317E8921-D7A3-BE23-BB42-C2865C74A7FE}"/>
              </a:ext>
            </a:extLst>
          </p:cNvPr>
          <p:cNvSpPr>
            <a:spLocks noGrp="1"/>
          </p:cNvSpPr>
          <p:nvPr>
            <p:ph sz="quarter" idx="27"/>
          </p:nvPr>
        </p:nvSpPr>
        <p:spPr/>
        <p:txBody>
          <a:bodyPr/>
          <a:lstStyle/>
          <a:p>
            <a:r>
              <a:rPr lang="en-US" dirty="0"/>
              <a:t>International Hotel Chain</a:t>
            </a:r>
          </a:p>
          <a:p>
            <a:r>
              <a:rPr lang="en-US" dirty="0"/>
              <a:t>Many brands and little integration between the organizations</a:t>
            </a:r>
          </a:p>
          <a:p>
            <a:r>
              <a:rPr lang="en-US" dirty="0"/>
              <a:t>Data feeds daily or even real time</a:t>
            </a:r>
          </a:p>
          <a:p>
            <a:r>
              <a:rPr lang="en-US" dirty="0"/>
              <a:t>Data warehouse leveraged for more than analytics</a:t>
            </a:r>
          </a:p>
          <a:p>
            <a:endParaRPr lang="en-US" dirty="0"/>
          </a:p>
        </p:txBody>
      </p:sp>
      <p:pic>
        <p:nvPicPr>
          <p:cNvPr id="8" name="Content Placeholder 7" descr="Close-up of housing building monochrome">
            <a:extLst>
              <a:ext uri="{FF2B5EF4-FFF2-40B4-BE49-F238E27FC236}">
                <a16:creationId xmlns:a16="http://schemas.microsoft.com/office/drawing/2014/main" id="{F4B27618-422F-CC85-0454-334854D94797}"/>
              </a:ext>
            </a:extLst>
          </p:cNvPr>
          <p:cNvPicPr>
            <a:picLocks noGrp="1" noChangeAspect="1"/>
          </p:cNvPicPr>
          <p:nvPr>
            <p:ph sz="quarter" idx="28"/>
          </p:nvPr>
        </p:nvPicPr>
        <p:blipFill>
          <a:blip r:embed="rId2"/>
          <a:stretch>
            <a:fillRect/>
          </a:stretch>
        </p:blipFill>
        <p:spPr>
          <a:xfrm>
            <a:off x="6395720" y="1026092"/>
            <a:ext cx="5232400" cy="3067686"/>
          </a:xfrm>
        </p:spPr>
      </p:pic>
      <p:sp>
        <p:nvSpPr>
          <p:cNvPr id="5" name="Footer Placeholder 4">
            <a:extLst>
              <a:ext uri="{FF2B5EF4-FFF2-40B4-BE49-F238E27FC236}">
                <a16:creationId xmlns:a16="http://schemas.microsoft.com/office/drawing/2014/main" id="{89770473-9D3C-2E9C-8EAC-C37A60C02EA5}"/>
              </a:ext>
            </a:extLst>
          </p:cNvPr>
          <p:cNvSpPr>
            <a:spLocks noGrp="1"/>
          </p:cNvSpPr>
          <p:nvPr>
            <p:ph type="ftr" sz="quarter" idx="29"/>
          </p:nvPr>
        </p:nvSpPr>
        <p:spPr/>
        <p:txBody>
          <a:bodyPr/>
          <a:lstStyle/>
          <a:p>
            <a:r>
              <a:rPr lang="en-US"/>
              <a:t>Microsoft Fabric Community Conference 2025</a:t>
            </a:r>
          </a:p>
        </p:txBody>
      </p:sp>
      <p:sp>
        <p:nvSpPr>
          <p:cNvPr id="6" name="Slide Number Placeholder 5">
            <a:extLst>
              <a:ext uri="{FF2B5EF4-FFF2-40B4-BE49-F238E27FC236}">
                <a16:creationId xmlns:a16="http://schemas.microsoft.com/office/drawing/2014/main" id="{53AAA359-4E7D-8B62-FAE6-949709A8BC02}"/>
              </a:ext>
            </a:extLst>
          </p:cNvPr>
          <p:cNvSpPr>
            <a:spLocks noGrp="1"/>
          </p:cNvSpPr>
          <p:nvPr>
            <p:ph type="sldNum" sz="quarter" idx="30"/>
          </p:nvPr>
        </p:nvSpPr>
        <p:spPr/>
        <p:txBody>
          <a:bodyPr/>
          <a:lstStyle/>
          <a:p>
            <a:fld id="{B1356FBF-028C-F74E-A7B4-9B8ED246DD1B}" type="slidenum">
              <a:rPr lang="en-US" smtClean="0"/>
              <a:pPr/>
              <a:t>7</a:t>
            </a:fld>
            <a:endParaRPr lang="en-US"/>
          </a:p>
        </p:txBody>
      </p:sp>
    </p:spTree>
    <p:extLst>
      <p:ext uri="{BB962C8B-B14F-4D97-AF65-F5344CB8AC3E}">
        <p14:creationId xmlns:p14="http://schemas.microsoft.com/office/powerpoint/2010/main" val="239843531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2BEBC-7326-B91D-A035-3E5FE0B76EEF}"/>
              </a:ext>
            </a:extLst>
          </p:cNvPr>
          <p:cNvSpPr>
            <a:spLocks noGrp="1"/>
          </p:cNvSpPr>
          <p:nvPr>
            <p:ph type="title"/>
          </p:nvPr>
        </p:nvSpPr>
        <p:spPr>
          <a:xfrm>
            <a:off x="563880" y="503396"/>
            <a:ext cx="11064240" cy="724535"/>
          </a:xfrm>
        </p:spPr>
        <p:txBody>
          <a:bodyPr anchor="t">
            <a:normAutofit/>
          </a:bodyPr>
          <a:lstStyle/>
          <a:p>
            <a:r>
              <a:rPr lang="en-US"/>
              <a:t>Client's Original Setup</a:t>
            </a:r>
          </a:p>
        </p:txBody>
      </p:sp>
      <p:sp>
        <p:nvSpPr>
          <p:cNvPr id="4" name="Content Placeholder 3">
            <a:extLst>
              <a:ext uri="{FF2B5EF4-FFF2-40B4-BE49-F238E27FC236}">
                <a16:creationId xmlns:a16="http://schemas.microsoft.com/office/drawing/2014/main" id="{F0C56F63-1851-38BA-EB54-C4573C475853}"/>
              </a:ext>
            </a:extLst>
          </p:cNvPr>
          <p:cNvSpPr>
            <a:spLocks noGrp="1"/>
          </p:cNvSpPr>
          <p:nvPr>
            <p:ph sz="quarter" idx="28"/>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3562" y="1130530"/>
            <a:ext cx="10857294" cy="1905278"/>
          </a:xfrm>
        </p:spPr>
        <p:txBody>
          <a:bodyPr>
            <a:noAutofit/>
          </a:bodyPr>
          <a:lstStyle/>
          <a:p>
            <a:pPr marL="0" indent="0">
              <a:spcBef>
                <a:spcPts val="2500"/>
              </a:spcBef>
              <a:buNone/>
            </a:pPr>
            <a:r>
              <a:rPr lang="en-US" sz="1600" b="1" dirty="0"/>
              <a:t>Initial Architecture Overview</a:t>
            </a:r>
          </a:p>
          <a:p>
            <a:pPr marL="0" lvl="1" indent="0">
              <a:buNone/>
            </a:pPr>
            <a:r>
              <a:rPr lang="en-US" sz="1600" dirty="0"/>
              <a:t>The client initially set up their data warehouse using Azure Data Factory and Azure SQL. This setup was foundational for their data management.  This design came at a cost to performance for external systems and analysis.</a:t>
            </a:r>
          </a:p>
          <a:p>
            <a:pPr marL="0" indent="0">
              <a:spcBef>
                <a:spcPts val="2500"/>
              </a:spcBef>
              <a:buNone/>
            </a:pPr>
            <a:r>
              <a:rPr lang="en-US" sz="1600" b="1" dirty="0"/>
              <a:t>Significance of Original Setup</a:t>
            </a:r>
          </a:p>
          <a:p>
            <a:pPr marL="0" lvl="1" indent="0">
              <a:buNone/>
            </a:pPr>
            <a:r>
              <a:rPr lang="en-US" sz="1600" dirty="0"/>
              <a:t>Understanding the client's original architecture is crucial for evaluating the migration strategy. This insight informs decision-making during the POC and go-live transition.</a:t>
            </a:r>
          </a:p>
        </p:txBody>
      </p:sp>
      <p:sp>
        <p:nvSpPr>
          <p:cNvPr id="5" name="Footer Placeholder 4">
            <a:extLst>
              <a:ext uri="{FF2B5EF4-FFF2-40B4-BE49-F238E27FC236}">
                <a16:creationId xmlns:a16="http://schemas.microsoft.com/office/drawing/2014/main" id="{985E1DBF-D6B7-3CCD-2502-5DC6C5362594}"/>
              </a:ext>
            </a:extLst>
          </p:cNvPr>
          <p:cNvSpPr>
            <a:spLocks noGrp="1"/>
          </p:cNvSpPr>
          <p:nvPr>
            <p:ph type="ftr" sz="quarter" idx="29"/>
          </p:nvPr>
        </p:nvSpPr>
        <p:spPr>
          <a:xfrm>
            <a:off x="962851" y="6311900"/>
            <a:ext cx="2857672" cy="365125"/>
          </a:xfrm>
        </p:spPr>
        <p:txBody>
          <a:bodyPr anchor="ctr">
            <a:normAutofit/>
          </a:bodyPr>
          <a:lstStyle/>
          <a:p>
            <a:pPr>
              <a:spcAft>
                <a:spcPts val="600"/>
              </a:spcAft>
            </a:pPr>
            <a:r>
              <a:rPr lang="en-US"/>
              <a:t>Microsoft Fabric Community Conference 2025</a:t>
            </a:r>
          </a:p>
        </p:txBody>
      </p:sp>
      <p:sp>
        <p:nvSpPr>
          <p:cNvPr id="6" name="Slide Number Placeholder 5">
            <a:extLst>
              <a:ext uri="{FF2B5EF4-FFF2-40B4-BE49-F238E27FC236}">
                <a16:creationId xmlns:a16="http://schemas.microsoft.com/office/drawing/2014/main" id="{E52A8CD0-0B01-5AC7-6E39-33DE7DBC0F4C}"/>
              </a:ext>
            </a:extLst>
          </p:cNvPr>
          <p:cNvSpPr>
            <a:spLocks noGrp="1"/>
          </p:cNvSpPr>
          <p:nvPr>
            <p:ph type="sldNum" sz="quarter" idx="30"/>
          </p:nvPr>
        </p:nvSpPr>
        <p:spPr>
          <a:xfrm>
            <a:off x="563563" y="6311900"/>
            <a:ext cx="399288" cy="365125"/>
          </a:xfrm>
        </p:spPr>
        <p:txBody>
          <a:bodyPr anchor="ctr">
            <a:normAutofit/>
          </a:bodyPr>
          <a:lstStyle/>
          <a:p>
            <a:pPr>
              <a:spcAft>
                <a:spcPts val="600"/>
              </a:spcAft>
            </a:pPr>
            <a:fld id="{B1356FBF-028C-F74E-A7B4-9B8ED246DD1B}" type="slidenum">
              <a:rPr lang="en-US" smtClean="0"/>
              <a:pPr>
                <a:spcAft>
                  <a:spcPts val="600"/>
                </a:spcAft>
              </a:pPr>
              <a:t>8</a:t>
            </a:fld>
            <a:endParaRPr lang="en-US"/>
          </a:p>
        </p:txBody>
      </p:sp>
      <p:pic>
        <p:nvPicPr>
          <p:cNvPr id="10" name="Content Placeholder 9" descr="A diagram of a data warehouse">
            <a:extLst>
              <a:ext uri="{FF2B5EF4-FFF2-40B4-BE49-F238E27FC236}">
                <a16:creationId xmlns:a16="http://schemas.microsoft.com/office/drawing/2014/main" id="{ED11DD2D-AB02-B592-D6E1-1BADE45567BA}"/>
              </a:ext>
            </a:extLst>
          </p:cNvPr>
          <p:cNvPicPr>
            <a:picLocks noGrp="1" noChangeAspect="1"/>
          </p:cNvPicPr>
          <p:nvPr>
            <p:ph sz="quarter" idx="27"/>
          </p:nvPr>
        </p:nvPicPr>
        <p:blipFill>
          <a:blip r:embed="rId3"/>
          <a:stretch>
            <a:fillRect/>
          </a:stretch>
        </p:blipFill>
        <p:spPr>
          <a:xfrm>
            <a:off x="563562" y="3035808"/>
            <a:ext cx="9284525" cy="3276092"/>
          </a:xfrm>
        </p:spPr>
      </p:pic>
    </p:spTree>
    <p:extLst>
      <p:ext uri="{BB962C8B-B14F-4D97-AF65-F5344CB8AC3E}">
        <p14:creationId xmlns:p14="http://schemas.microsoft.com/office/powerpoint/2010/main" val="1999788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AEC2D-8196-BD66-AFCA-CE239F7F9F9C}"/>
              </a:ext>
            </a:extLst>
          </p:cNvPr>
          <p:cNvSpPr>
            <a:spLocks noGrp="1"/>
          </p:cNvSpPr>
          <p:nvPr>
            <p:ph type="title"/>
          </p:nvPr>
        </p:nvSpPr>
        <p:spPr>
          <a:xfrm>
            <a:off x="563880" y="503396"/>
            <a:ext cx="11064240" cy="724535"/>
          </a:xfrm>
        </p:spPr>
        <p:txBody>
          <a:bodyPr anchor="t">
            <a:normAutofit/>
          </a:bodyPr>
          <a:lstStyle/>
          <a:p>
            <a:r>
              <a:rPr lang="en-US" dirty="0"/>
              <a:t>Reasons for Migration to Fabric</a:t>
            </a:r>
          </a:p>
        </p:txBody>
      </p:sp>
      <p:pic>
        <p:nvPicPr>
          <p:cNvPr id="7" name="Content Placeholder 6">
            <a:extLst>
              <a:ext uri="{FF2B5EF4-FFF2-40B4-BE49-F238E27FC236}">
                <a16:creationId xmlns:a16="http://schemas.microsoft.com/office/drawing/2014/main" id="{0E92C4D0-8537-435E-9E70-362A372D790D}"/>
              </a:ext>
            </a:extLst>
          </p:cNvPr>
          <p:cNvPicPr>
            <a:picLocks noGrp="1" noChangeAspect="1"/>
          </p:cNvPicPr>
          <p:nvPr>
            <p:ph sz="quarter" idx="27"/>
          </p:nvPr>
        </p:nvPicPr>
        <p:blipFill>
          <a:blip r:embed="rId3"/>
          <a:srcRect l="20025" r="17782" b="2"/>
          <a:stretch/>
        </p:blipFill>
        <p:spPr>
          <a:xfrm>
            <a:off x="8191183" y="1227931"/>
            <a:ext cx="3436937" cy="3108468"/>
          </a:xfrm>
          <a:noFill/>
        </p:spPr>
      </p:pic>
      <p:sp>
        <p:nvSpPr>
          <p:cNvPr id="4" name="Content Placeholder 3">
            <a:extLst>
              <a:ext uri="{FF2B5EF4-FFF2-40B4-BE49-F238E27FC236}">
                <a16:creationId xmlns:a16="http://schemas.microsoft.com/office/drawing/2014/main" id="{1C20D116-2FC6-2E59-BD34-81A42E94907D}"/>
              </a:ext>
            </a:extLst>
          </p:cNvPr>
          <p:cNvSpPr>
            <a:spLocks noGrp="1"/>
          </p:cNvSpPr>
          <p:nvPr>
            <p:ph sz="quarter" idx="28"/>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3563" y="1289538"/>
            <a:ext cx="7191252" cy="4732338"/>
          </a:xfrm>
        </p:spPr>
        <p:txBody>
          <a:bodyPr>
            <a:normAutofit lnSpcReduction="10000"/>
          </a:bodyPr>
          <a:lstStyle/>
          <a:p>
            <a:pPr marL="0" indent="0">
              <a:spcBef>
                <a:spcPts val="2500"/>
              </a:spcBef>
              <a:buNone/>
            </a:pPr>
            <a:r>
              <a:rPr lang="en-US" sz="1800" b="1" dirty="0"/>
              <a:t>Cost Efficacy and ROI</a:t>
            </a:r>
          </a:p>
          <a:p>
            <a:pPr marL="0" lvl="1" indent="0">
              <a:buNone/>
            </a:pPr>
            <a:r>
              <a:rPr lang="en-US" dirty="0"/>
              <a:t>Currently ~$8000 in monthly Azure spend, due to intense ADF pipelines, Azure SQL scale requirements, and rapid data growth.</a:t>
            </a:r>
            <a:endParaRPr lang="en-US" sz="1800" b="1" dirty="0"/>
          </a:p>
          <a:p>
            <a:pPr marL="0" indent="0">
              <a:spcBef>
                <a:spcPts val="2500"/>
              </a:spcBef>
              <a:buNone/>
            </a:pPr>
            <a:r>
              <a:rPr lang="en-US" sz="1800" b="1" dirty="0"/>
              <a:t>Scalability</a:t>
            </a:r>
          </a:p>
          <a:p>
            <a:pPr marL="0" lvl="1" indent="0">
              <a:buNone/>
            </a:pPr>
            <a:r>
              <a:rPr lang="en-US" dirty="0"/>
              <a:t>Fabric allows for increased capacity to manage growing data needs effectively, separately from the processing needs.</a:t>
            </a:r>
          </a:p>
          <a:p>
            <a:pPr marL="0" indent="0">
              <a:spcBef>
                <a:spcPts val="2500"/>
              </a:spcBef>
              <a:buNone/>
            </a:pPr>
            <a:r>
              <a:rPr lang="en-US" sz="1800" b="1" dirty="0"/>
              <a:t>Performance Improvements</a:t>
            </a:r>
          </a:p>
          <a:p>
            <a:pPr marL="0" lvl="1" indent="0">
              <a:buNone/>
            </a:pPr>
            <a:r>
              <a:rPr lang="en-US" dirty="0"/>
              <a:t>Enhanced processing speeds lead to more efficient data operations and quicker insights. Over a 100% performance increase has been noted for the most intensive pipelines.</a:t>
            </a:r>
          </a:p>
          <a:p>
            <a:pPr marL="0" indent="0">
              <a:spcBef>
                <a:spcPts val="2500"/>
              </a:spcBef>
              <a:buNone/>
            </a:pPr>
            <a:r>
              <a:rPr lang="en-US" sz="1800" b="1" dirty="0"/>
              <a:t>Enhanced Data Management / Collaboration</a:t>
            </a:r>
          </a:p>
          <a:p>
            <a:pPr marL="0" lvl="1" indent="0">
              <a:buNone/>
            </a:pPr>
            <a:r>
              <a:rPr lang="en-US" dirty="0"/>
              <a:t>Improved tools for data organization and accessibility streamline operations significantly.  Enhanced cross group collaboration by bringing data engineers and analysts into the same workspace.</a:t>
            </a:r>
          </a:p>
        </p:txBody>
      </p:sp>
      <p:sp>
        <p:nvSpPr>
          <p:cNvPr id="5" name="Footer Placeholder 4">
            <a:extLst>
              <a:ext uri="{FF2B5EF4-FFF2-40B4-BE49-F238E27FC236}">
                <a16:creationId xmlns:a16="http://schemas.microsoft.com/office/drawing/2014/main" id="{46163458-F9D8-53BD-C0EA-DE6810A10E37}"/>
              </a:ext>
            </a:extLst>
          </p:cNvPr>
          <p:cNvSpPr>
            <a:spLocks noGrp="1"/>
          </p:cNvSpPr>
          <p:nvPr>
            <p:ph type="ftr" sz="quarter" idx="29"/>
          </p:nvPr>
        </p:nvSpPr>
        <p:spPr>
          <a:xfrm>
            <a:off x="962851" y="6311900"/>
            <a:ext cx="2857672" cy="365125"/>
          </a:xfrm>
        </p:spPr>
        <p:txBody>
          <a:bodyPr anchor="ctr">
            <a:normAutofit/>
          </a:bodyPr>
          <a:lstStyle/>
          <a:p>
            <a:pPr>
              <a:spcAft>
                <a:spcPts val="600"/>
              </a:spcAft>
            </a:pPr>
            <a:r>
              <a:rPr lang="en-US"/>
              <a:t>Microsoft Fabric Community Conference 2025</a:t>
            </a:r>
          </a:p>
        </p:txBody>
      </p:sp>
      <p:sp>
        <p:nvSpPr>
          <p:cNvPr id="6" name="Slide Number Placeholder 5">
            <a:extLst>
              <a:ext uri="{FF2B5EF4-FFF2-40B4-BE49-F238E27FC236}">
                <a16:creationId xmlns:a16="http://schemas.microsoft.com/office/drawing/2014/main" id="{E48E4B65-A42F-6401-F787-E941F15BC446}"/>
              </a:ext>
            </a:extLst>
          </p:cNvPr>
          <p:cNvSpPr>
            <a:spLocks noGrp="1"/>
          </p:cNvSpPr>
          <p:nvPr>
            <p:ph type="sldNum" sz="quarter" idx="30"/>
          </p:nvPr>
        </p:nvSpPr>
        <p:spPr>
          <a:xfrm>
            <a:off x="563563" y="6311900"/>
            <a:ext cx="399288" cy="365125"/>
          </a:xfrm>
        </p:spPr>
        <p:txBody>
          <a:bodyPr anchor="ctr">
            <a:normAutofit/>
          </a:bodyPr>
          <a:lstStyle/>
          <a:p>
            <a:pPr>
              <a:spcAft>
                <a:spcPts val="600"/>
              </a:spcAft>
            </a:pPr>
            <a:fld id="{B1356FBF-028C-F74E-A7B4-9B8ED246DD1B}" type="slidenum">
              <a:rPr lang="en-US" smtClean="0"/>
              <a:pPr>
                <a:spcAft>
                  <a:spcPts val="600"/>
                </a:spcAft>
              </a:pPr>
              <a:t>9</a:t>
            </a:fld>
            <a:endParaRPr lang="en-US"/>
          </a:p>
        </p:txBody>
      </p:sp>
    </p:spTree>
    <p:extLst>
      <p:ext uri="{BB962C8B-B14F-4D97-AF65-F5344CB8AC3E}">
        <p14:creationId xmlns:p14="http://schemas.microsoft.com/office/powerpoint/2010/main" val="2410122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Fabric Community Conference 2025 Dark Theme">
  <a:themeElements>
    <a:clrScheme name="Custom 25">
      <a:dk1>
        <a:srgbClr val="091F2C"/>
      </a:dk1>
      <a:lt1>
        <a:srgbClr val="FFFFFF"/>
      </a:lt1>
      <a:dk2>
        <a:srgbClr val="215B61"/>
      </a:dk2>
      <a:lt2>
        <a:srgbClr val="FFFFFF"/>
      </a:lt2>
      <a:accent1>
        <a:srgbClr val="8DE971"/>
      </a:accent1>
      <a:accent2>
        <a:srgbClr val="8DC8E8"/>
      </a:accent2>
      <a:accent3>
        <a:srgbClr val="C4B3E2"/>
      </a:accent3>
      <a:accent4>
        <a:srgbClr val="D49DD6"/>
      </a:accent4>
      <a:accent5>
        <a:srgbClr val="FFB900"/>
      </a:accent5>
      <a:accent6>
        <a:srgbClr val="FFA38A"/>
      </a:accent6>
      <a:hlink>
        <a:srgbClr val="225B61"/>
      </a:hlink>
      <a:folHlink>
        <a:srgbClr val="8DC8E8"/>
      </a:folHlink>
    </a:clrScheme>
    <a:fontScheme name="Office">
      <a:majorFont>
        <a:latin typeface="Segoe Sans Display"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egoe Sans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CF292DB1-CF57-1648-AAE9-6F0A3BE60A4A}" vid="{7BFE831D-CD89-394F-AF13-B9687D23D0F9}"/>
    </a:ext>
  </a:extLst>
</a:theme>
</file>

<file path=ppt/theme/theme2.xml><?xml version="1.0" encoding="utf-8"?>
<a:theme xmlns:a="http://schemas.openxmlformats.org/drawingml/2006/main" name="1_Fabric Community Conference 2025 Dark Theme">
  <a:themeElements>
    <a:clrScheme name="Custom 25">
      <a:dk1>
        <a:srgbClr val="091F2C"/>
      </a:dk1>
      <a:lt1>
        <a:srgbClr val="FFFFFF"/>
      </a:lt1>
      <a:dk2>
        <a:srgbClr val="215B61"/>
      </a:dk2>
      <a:lt2>
        <a:srgbClr val="FFFFFF"/>
      </a:lt2>
      <a:accent1>
        <a:srgbClr val="8DE971"/>
      </a:accent1>
      <a:accent2>
        <a:srgbClr val="8DC8E8"/>
      </a:accent2>
      <a:accent3>
        <a:srgbClr val="C4B3E2"/>
      </a:accent3>
      <a:accent4>
        <a:srgbClr val="D49DD6"/>
      </a:accent4>
      <a:accent5>
        <a:srgbClr val="FFB900"/>
      </a:accent5>
      <a:accent6>
        <a:srgbClr val="FFA38A"/>
      </a:accent6>
      <a:hlink>
        <a:srgbClr val="225B61"/>
      </a:hlink>
      <a:folHlink>
        <a:srgbClr val="8DC8E8"/>
      </a:folHlink>
    </a:clrScheme>
    <a:fontScheme name="Office">
      <a:majorFont>
        <a:latin typeface="Segoe Sans Display"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egoe Sans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CF292DB1-CF57-1648-AAE9-6F0A3BE60A4A}" vid="{66E5477D-F690-3940-A746-1669111114B8}"/>
    </a:ext>
  </a:extLst>
</a:theme>
</file>

<file path=ppt/theme/theme3.xml><?xml version="1.0" encoding="utf-8"?>
<a:theme xmlns:a="http://schemas.openxmlformats.org/drawingml/2006/main" name="1_Fabric Community Conference 2025 Light Theme">
  <a:themeElements>
    <a:clrScheme name="Custom 24">
      <a:dk1>
        <a:srgbClr val="091F2C"/>
      </a:dk1>
      <a:lt1>
        <a:srgbClr val="FFF7F3"/>
      </a:lt1>
      <a:dk2>
        <a:srgbClr val="215B61"/>
      </a:dk2>
      <a:lt2>
        <a:srgbClr val="FFFFFF"/>
      </a:lt2>
      <a:accent1>
        <a:srgbClr val="06631D"/>
      </a:accent1>
      <a:accent2>
        <a:srgbClr val="0078D3"/>
      </a:accent2>
      <a:accent3>
        <a:srgbClr val="8661C5"/>
      </a:accent3>
      <a:accent4>
        <a:srgbClr val="C03BC3"/>
      </a:accent4>
      <a:accent5>
        <a:srgbClr val="7F5A19"/>
      </a:accent5>
      <a:accent6>
        <a:srgbClr val="F3364C"/>
      </a:accent6>
      <a:hlink>
        <a:srgbClr val="225B61"/>
      </a:hlink>
      <a:folHlink>
        <a:srgbClr val="8DC8E8"/>
      </a:folHlink>
    </a:clrScheme>
    <a:fontScheme name="Office">
      <a:majorFont>
        <a:latin typeface="Segoe Sans Display"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egoe Sans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CF292DB1-CF57-1648-AAE9-6F0A3BE60A4A}" vid="{3CA17C8B-CED6-BA44-B930-44A1E6A1CFA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MSFabric-Keynote_2024-03-13.pptx" id="{F4FE3F9E-7AC7-479C-B649-0DCB505868E8}" vid="{3AF7BFFB-E568-4555-814A-356D8DC716E4}"/>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d1ea560-f0b2-43ee-a2a9-7e2d278cd6dc">
      <UserInfo>
        <DisplayName>Jason Himmelstein</DisplayName>
        <AccountId>12</AccountId>
        <AccountType/>
      </UserInfo>
      <UserInfo>
        <DisplayName>Santhosh Kumar Ravindran</DisplayName>
        <AccountId>646</AccountId>
        <AccountType/>
      </UserInfo>
      <UserInfo>
        <DisplayName>Gennady Kostinsky</DisplayName>
        <AccountId>584</AccountId>
        <AccountType/>
      </UserInfo>
      <UserInfo>
        <DisplayName>Alex van Grootel</DisplayName>
        <AccountId>650</AccountId>
        <AccountType/>
      </UserInfo>
      <UserInfo>
        <DisplayName>Taylor Hartley-Logan</DisplayName>
        <AccountId>11</AccountId>
        <AccountType/>
      </UserInfo>
      <UserInfo>
        <DisplayName>Alex Posar</DisplayName>
        <AccountId>576</AccountId>
        <AccountType/>
      </UserInfo>
      <UserInfo>
        <DisplayName>Benni De Jagere</DisplayName>
        <AccountId>91</AccountId>
        <AccountType/>
      </UserInfo>
      <UserInfo>
        <DisplayName>Sai Kondapalli</DisplayName>
        <AccountId>797</AccountId>
        <AccountType/>
      </UserInfo>
      <UserInfo>
        <DisplayName>Misha Desai</DisplayName>
        <AccountId>660</AccountId>
        <AccountType/>
      </UserInfo>
      <UserInfo>
        <DisplayName>Piero Morano</DisplayName>
        <AccountId>428</AccountId>
        <AccountType/>
      </UserInfo>
      <UserInfo>
        <DisplayName>Jenny Jiang</DisplayName>
        <AccountId>619</AccountId>
        <AccountType/>
      </UserInfo>
      <UserInfo>
        <DisplayName>Justyna Lucznik</DisplayName>
        <AccountId>42</AccountId>
        <AccountType/>
      </UserInfo>
      <UserInfo>
        <DisplayName>Adam Saxton</DisplayName>
        <AccountId>126</AccountId>
        <AccountType/>
      </UserInfo>
      <UserInfo>
        <DisplayName>Sandeep Nair</DisplayName>
        <AccountId>603</AccountId>
        <AccountType/>
      </UserInfo>
      <UserInfo>
        <DisplayName>Alon Baram</DisplayName>
        <AccountId>437</AccountId>
        <AccountType/>
      </UserInfo>
      <UserInfo>
        <DisplayName>Yaron Canari</DisplayName>
        <AccountId>55</AccountId>
        <AccountType/>
      </UserInfo>
      <UserInfo>
        <DisplayName>Raj Rikhy</DisplayName>
        <AccountId>658</AccountId>
        <AccountType/>
      </UserInfo>
      <UserInfo>
        <DisplayName>Buck Woody</DisplayName>
        <AccountId>577</AccountId>
        <AccountType/>
      </UserInfo>
      <UserInfo>
        <DisplayName>Carol Smith</DisplayName>
        <AccountId>585</AccountId>
        <AccountType/>
      </UserInfo>
      <UserInfo>
        <DisplayName>Will Thompson</DisplayName>
        <AccountId>58</AccountId>
        <AccountType/>
      </UserInfo>
      <UserInfo>
        <DisplayName>Christian Wade</DisplayName>
        <AccountId>40</AccountId>
        <AccountType/>
      </UserInfo>
      <UserInfo>
        <DisplayName>Alison Walters (LITTLE ENGINE INC)</DisplayName>
        <AccountId>97</AccountId>
        <AccountType/>
      </UserInfo>
      <UserInfo>
        <DisplayName>Kayla Gill (LITTLE ENGINE INC)</DisplayName>
        <AccountId>89</AccountId>
        <AccountType/>
      </UserInfo>
      <UserInfo>
        <DisplayName>Rie Merritt</DisplayName>
        <AccountId>100</AccountId>
        <AccountType/>
      </UserInfo>
      <UserInfo>
        <DisplayName>Malena Lopez-Sotelo</DisplayName>
        <AccountId>118</AccountId>
        <AccountType/>
      </UserInfo>
      <UserInfo>
        <DisplayName>Priya Sathy</DisplayName>
        <AccountId>46</AccountId>
        <AccountType/>
      </UserInfo>
      <UserInfo>
        <DisplayName>Jeeva Akr</DisplayName>
        <AccountId>110</AccountId>
        <AccountType/>
      </UserInfo>
      <UserInfo>
        <DisplayName>Wee Hyong Tok</DisplayName>
        <AccountId>201</AccountId>
        <AccountType/>
      </UserInfo>
      <UserInfo>
        <DisplayName>Tessa Kloster (PALMER)</DisplayName>
        <AccountId>48</AccountId>
        <AccountType/>
      </UserInfo>
      <UserInfo>
        <DisplayName>Eun Hee Kim (SHE/HER)</DisplayName>
        <AccountId>209</AccountId>
        <AccountType/>
      </UserInfo>
      <UserInfo>
        <DisplayName>Shannon Lindsay (SHE/HER)</DisplayName>
        <AccountId>102</AccountId>
        <AccountType/>
      </UserInfo>
      <UserInfo>
        <DisplayName>Paula Bach (SHE/HER)</DisplayName>
        <AccountId>573</AccountId>
        <AccountType/>
      </UserInfo>
      <UserInfo>
        <DisplayName>Ravs Kaur</DisplayName>
        <AccountId>43</AccountId>
        <AccountType/>
      </UserInfo>
      <UserInfo>
        <DisplayName>Sharon Berg</DisplayName>
        <AccountId>14</AccountId>
        <AccountType/>
      </UserInfo>
      <UserInfo>
        <DisplayName>Bob Ward</DisplayName>
        <AccountId>202</AccountId>
        <AccountType/>
      </UserInfo>
      <UserInfo>
        <DisplayName>Anita Ambalavanan</DisplayName>
        <AccountId>578</AccountId>
        <AccountType/>
      </UserInfo>
      <UserInfo>
        <DisplayName>Milinda Vitharana</DisplayName>
        <AccountId>579</AccountId>
        <AccountType/>
      </UserInfo>
      <UserInfo>
        <DisplayName>Srikumar Nair</DisplayName>
        <AccountId>580</AccountId>
        <AccountType/>
      </UserInfo>
      <UserInfo>
        <DisplayName>Rohan Kumar</DisplayName>
        <AccountId>581</AccountId>
        <AccountType/>
      </UserInfo>
      <UserInfo>
        <DisplayName>Jen Burgy</DisplayName>
        <AccountId>582</AccountId>
        <AccountType/>
      </UserInfo>
      <UserInfo>
        <DisplayName>Peter Yi</DisplayName>
        <AccountId>583</AccountId>
        <AccountType/>
      </UserInfo>
      <UserInfo>
        <DisplayName>Yitzhak Kesselman</DisplayName>
        <AccountId>143</AccountId>
        <AccountType/>
      </UserInfo>
      <UserInfo>
        <DisplayName>Heather Slife</DisplayName>
        <AccountId>298</AccountId>
        <AccountType/>
      </UserInfo>
      <UserInfo>
        <DisplayName>Tracie Sunday</DisplayName>
        <AccountId>586</AccountId>
        <AccountType/>
      </UserInfo>
      <UserInfo>
        <DisplayName>Itay Himelfarb</DisplayName>
        <AccountId>587</AccountId>
        <AccountType/>
      </UserInfo>
      <UserInfo>
        <DisplayName>Kanchan Bharati</DisplayName>
        <AccountId>588</AccountId>
        <AccountType/>
      </UserInfo>
      <UserInfo>
        <DisplayName>Sunil Agarwal</DisplayName>
        <AccountId>589</AccountId>
        <AccountType/>
      </UserInfo>
      <UserInfo>
        <DisplayName>Nathan Helgren</DisplayName>
        <AccountId>590</AccountId>
        <AccountType/>
      </UserInfo>
      <UserInfo>
        <DisplayName>Karan Shah</DisplayName>
        <AccountId>608</AccountId>
        <AccountType/>
      </UserInfo>
      <UserInfo>
        <DisplayName>Ofer Ashkenazi</DisplayName>
        <AccountId>591</AccountId>
        <AccountType/>
      </UserInfo>
      <UserInfo>
        <DisplayName>Arshad Ali</DisplayName>
        <AccountId>661</AccountId>
        <AccountType/>
      </UserInfo>
      <UserInfo>
        <DisplayName>Ted Vilutis</DisplayName>
        <AccountId>642</AccountId>
        <AccountType/>
      </UserInfo>
      <UserInfo>
        <DisplayName>Karthik Ravindran</DisplayName>
        <AccountId>523</AccountId>
        <AccountType/>
      </UserInfo>
      <UserInfo>
        <DisplayName>Jene Zhang</DisplayName>
        <AccountId>639</AccountId>
        <AccountType/>
      </UserInfo>
      <UserInfo>
        <DisplayName>Guy Haycock (HE / HIM)</DisplayName>
        <AccountId>640</AccountId>
        <AccountType/>
      </UserInfo>
      <UserInfo>
        <DisplayName>Eren Orbey</DisplayName>
        <AccountId>643</AccountId>
        <AccountType/>
      </UserInfo>
      <UserInfo>
        <DisplayName>Avinanda Chattapadday</DisplayName>
        <AccountId>644</AccountId>
        <AccountType/>
      </UserInfo>
      <UserInfo>
        <DisplayName>Daniel Coelho</DisplayName>
        <AccountId>561</AccountId>
        <AccountType/>
      </UserInfo>
      <UserInfo>
        <DisplayName>Holly Kelly</DisplayName>
        <AccountId>673</AccountId>
        <AccountType/>
      </UserInfo>
      <UserInfo>
        <DisplayName>Qixiao Wang</DisplayName>
        <AccountId>648</AccountId>
        <AccountType/>
      </UserInfo>
      <UserInfo>
        <DisplayName>Estera Kot</DisplayName>
        <AccountId>651</AccountId>
        <AccountType/>
      </UserInfo>
      <UserInfo>
        <DisplayName>Amir Jafari</DisplayName>
        <AccountId>652</AccountId>
        <AccountType/>
      </UserInfo>
      <UserInfo>
        <DisplayName>Chris Finlan</DisplayName>
        <AccountId>424</AccountId>
        <AccountType/>
      </UserInfo>
      <UserInfo>
        <DisplayName>Nellie Gustafsson</DisplayName>
        <AccountId>313</AccountId>
        <AccountType/>
      </UserInfo>
      <UserInfo>
        <DisplayName>Jill Logan</DisplayName>
        <AccountId>427</AccountId>
        <AccountType/>
      </UserInfo>
      <UserInfo>
        <DisplayName>Narmeen Samad</DisplayName>
        <AccountId>674</AccountId>
        <AccountType/>
      </UserInfo>
      <UserInfo>
        <DisplayName>Shuaijun Ye</DisplayName>
        <AccountId>664</AccountId>
        <AccountType/>
      </UserInfo>
      <UserInfo>
        <DisplayName>Ruixin Xu</DisplayName>
        <AccountId>612</AccountId>
        <AccountType/>
      </UserInfo>
      <UserInfo>
        <DisplayName>Nimrod Shalit</DisplayName>
        <AccountId>276</AccountId>
        <AccountType/>
      </UserInfo>
      <UserInfo>
        <DisplayName>Noam Raveh</DisplayName>
        <AccountId>438</AccountId>
        <AccountType/>
      </UserInfo>
      <UserInfo>
        <DisplayName>Yifat Sagiv</DisplayName>
        <AccountId>592</AccountId>
        <AccountType/>
      </UserInfo>
      <UserInfo>
        <DisplayName>Mahir Diab</DisplayName>
        <AccountId>565</AccountId>
        <AccountType/>
      </UserInfo>
      <UserInfo>
        <DisplayName>Aviv Levy</DisplayName>
        <AccountId>563</AccountId>
        <AccountType/>
      </UserInfo>
      <UserInfo>
        <DisplayName>Adi Regev</DisplayName>
        <AccountId>41</AccountId>
        <AccountType/>
      </UserInfo>
      <UserInfo>
        <DisplayName>Ron Gilad</DisplayName>
        <AccountId>593</AccountId>
        <AccountType/>
      </UserInfo>
      <UserInfo>
        <DisplayName>Elizabeth Oldag</DisplayName>
        <AccountId>594</AccountId>
        <AccountType/>
      </UserInfo>
      <UserInfo>
        <DisplayName>Naama Tsafrir</DisplayName>
        <AccountId>266</AccountId>
        <AccountType/>
      </UserInfo>
      <UserInfo>
        <DisplayName>Josh Caplan</DisplayName>
        <AccountId>262</AccountId>
        <AccountType/>
      </UserInfo>
      <UserInfo>
        <DisplayName>Assaf Shemesh</DisplayName>
        <AccountId>595</AccountId>
        <AccountType/>
      </UserInfo>
      <UserInfo>
        <DisplayName>Monica Boris</DisplayName>
        <AccountId>347</AccountId>
        <AccountType/>
      </UserInfo>
      <UserInfo>
        <DisplayName>Dipti Borkar</DisplayName>
        <AccountId>138</AccountId>
        <AccountType/>
      </UserInfo>
      <UserInfo>
        <DisplayName>James Oleinik</DisplayName>
        <AccountId>596</AccountId>
        <AccountType/>
      </UserInfo>
      <UserInfo>
        <DisplayName>Nishan DeSilva</DisplayName>
        <AccountId>597</AccountId>
        <AccountType/>
      </UserInfo>
      <UserInfo>
        <DisplayName>Rudra Mitra</DisplayName>
        <AccountId>598</AccountId>
        <AccountType/>
      </UserInfo>
      <UserInfo>
        <DisplayName>Sophia Lockerby</DisplayName>
        <AccountId>599</AccountId>
        <AccountType/>
      </UserInfo>
      <UserInfo>
        <DisplayName>Stefanie Bier</DisplayName>
        <AccountId>600</AccountId>
        <AccountType/>
      </UserInfo>
      <UserInfo>
        <DisplayName>Effie Kilmer</DisplayName>
        <AccountId>601</AccountId>
        <AccountType/>
      </UserInfo>
      <UserInfo>
        <DisplayName>Keith Homiski</DisplayName>
        <AccountId>602</AccountId>
        <AccountType/>
      </UserInfo>
      <UserInfo>
        <DisplayName>Saranya Sriram</DisplayName>
        <AccountId>348</AccountId>
        <AccountType/>
      </UserInfo>
      <UserInfo>
        <DisplayName>Wilson Lee (DATA)</DisplayName>
        <AccountId>609</AccountId>
        <AccountType/>
      </UserInfo>
      <UserInfo>
        <DisplayName>Rishi Girish</DisplayName>
        <AccountId>606</AccountId>
        <AccountType/>
      </UserInfo>
      <UserInfo>
        <DisplayName>Josué Espinoza</DisplayName>
        <AccountId>604</AccountId>
        <AccountType/>
      </UserInfo>
      <UserInfo>
        <DisplayName>Sankari Seetharaman</DisplayName>
        <AccountId>605</AccountId>
        <AccountType/>
      </UserInfo>
      <UserInfo>
        <DisplayName>Philip Li</DisplayName>
        <AccountId>607</AccountId>
        <AccountType/>
      </UserInfo>
      <UserInfo>
        <DisplayName>James Hutton</DisplayName>
        <AccountId>610</AccountId>
        <AccountType/>
      </UserInfo>
      <UserInfo>
        <DisplayName>Maya Shenhav</DisplayName>
        <AccountId>47</AccountId>
        <AccountType/>
      </UserInfo>
      <UserInfo>
        <DisplayName>Penny Zhou</DisplayName>
        <AccountId>85</AccountId>
        <AccountType/>
      </UserInfo>
      <UserInfo>
        <DisplayName>Markus Cozowicz</DisplayName>
        <AccountId>611</AccountId>
        <AccountType/>
      </UserInfo>
      <UserInfo>
        <DisplayName>Aitor Murguzur</DisplayName>
        <AccountId>613</AccountId>
        <AccountType/>
      </UserInfo>
      <UserInfo>
        <DisplayName>Emily Chen</DisplayName>
        <AccountId>614</AccountId>
        <AccountType/>
      </UserInfo>
      <UserInfo>
        <DisplayName>Michael Kovalsky</DisplayName>
        <AccountId>615</AccountId>
        <AccountType/>
      </UserInfo>
      <UserInfo>
        <DisplayName>Kim Manis</DisplayName>
        <AccountId>15</AccountId>
        <AccountType/>
      </UserInfo>
      <UserInfo>
        <DisplayName>Silvano Coriani</DisplayName>
        <AccountId>945</AccountId>
        <AccountType/>
      </UserInfo>
      <UserInfo>
        <DisplayName>Pazit Ajzensztejn</DisplayName>
        <AccountId>253</AccountId>
        <AccountType/>
      </UserInfo>
    </SharedWithUsers>
    <lcf76f155ced4ddcb4097134ff3c332f xmlns="eba96290-1ad8-47c8-85ee-9596caa02ee2">
      <Terms xmlns="http://schemas.microsoft.com/office/infopath/2007/PartnerControls"/>
    </lcf76f155ced4ddcb4097134ff3c332f>
    <TaxCatchAll xmlns="1d1ea560-f0b2-43ee-a2a9-7e2d278cd6dc" xsi:nil="true"/>
    <MediaLengthInSeconds xmlns="eba96290-1ad8-47c8-85ee-9596caa02ee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8EB843F26114347BC378E6A75EECA5C" ma:contentTypeVersion="16" ma:contentTypeDescription="Create a new document." ma:contentTypeScope="" ma:versionID="c398c34e344a92fe283e592bcb41176f">
  <xsd:schema xmlns:xsd="http://www.w3.org/2001/XMLSchema" xmlns:xs="http://www.w3.org/2001/XMLSchema" xmlns:p="http://schemas.microsoft.com/office/2006/metadata/properties" xmlns:ns1="http://schemas.microsoft.com/sharepoint/v3" xmlns:ns2="eba96290-1ad8-47c8-85ee-9596caa02ee2" xmlns:ns3="1d1ea560-f0b2-43ee-a2a9-7e2d278cd6dc" targetNamespace="http://schemas.microsoft.com/office/2006/metadata/properties" ma:root="true" ma:fieldsID="6a08b3e966ce5b862c3d5bed28c256c3" ns1:_="" ns2:_="" ns3:_="">
    <xsd:import namespace="http://schemas.microsoft.com/sharepoint/v3"/>
    <xsd:import namespace="eba96290-1ad8-47c8-85ee-9596caa02ee2"/>
    <xsd:import namespace="1d1ea560-f0b2-43ee-a2a9-7e2d278cd6dc"/>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bjectDetectorVersion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ba96290-1ad8-47c8-85ee-9596caa02ee2"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22" nillable="true" ma:displayName="MediaServiceDateTaken" ma:hidden="true" ma:indexed="true" ma:internalName="MediaServiceDateTaken"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d1ea560-f0b2-43ee-a2a9-7e2d278cd6dc"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00780089-0ca7-478f-95a4-191be1893f33}" ma:internalName="TaxCatchAll" ma:showField="CatchAllData" ma:web="1d1ea560-f0b2-43ee-a2a9-7e2d278cd6dc">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8769998-E874-4B5A-9164-12CB1EB05C88}">
  <ds:schemaRefs>
    <ds:schemaRef ds:uri="http://schemas.microsoft.com/sharepoint/v3/contenttype/forms"/>
  </ds:schemaRefs>
</ds:datastoreItem>
</file>

<file path=customXml/itemProps2.xml><?xml version="1.0" encoding="utf-8"?>
<ds:datastoreItem xmlns:ds="http://schemas.openxmlformats.org/officeDocument/2006/customXml" ds:itemID="{C52B7CC3-D852-4B37-A0AB-7C4D181F6D9C}">
  <ds:schemaRefs>
    <ds:schemaRef ds:uri="1d1ea560-f0b2-43ee-a2a9-7e2d278cd6dc"/>
    <ds:schemaRef ds:uri="eba96290-1ad8-47c8-85ee-9596caa02ee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F8EA570-8F32-426E-AEF9-0B074C5F68E8}">
  <ds:schemaRefs>
    <ds:schemaRef ds:uri="1d1ea560-f0b2-43ee-a2a9-7e2d278cd6dc"/>
    <ds:schemaRef ds:uri="eba96290-1ad8-47c8-85ee-9596caa02ee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1761</TotalTime>
  <Words>2314</Words>
  <Application>Microsoft Office PowerPoint</Application>
  <PresentationFormat>Widescreen</PresentationFormat>
  <Paragraphs>234</Paragraphs>
  <Slides>24</Slides>
  <Notes>16</Notes>
  <HiddenSlides>0</HiddenSlides>
  <MMClips>0</MMClips>
  <ScaleCrop>false</ScaleCrop>
  <HeadingPairs>
    <vt:vector size="6" baseType="variant">
      <vt:variant>
        <vt:lpstr>Fonts Used</vt:lpstr>
      </vt:variant>
      <vt:variant>
        <vt:i4>16</vt:i4>
      </vt:variant>
      <vt:variant>
        <vt:lpstr>Theme</vt:lpstr>
      </vt:variant>
      <vt:variant>
        <vt:i4>4</vt:i4>
      </vt:variant>
      <vt:variant>
        <vt:lpstr>Slide Titles</vt:lpstr>
      </vt:variant>
      <vt:variant>
        <vt:i4>24</vt:i4>
      </vt:variant>
    </vt:vector>
  </HeadingPairs>
  <TitlesOfParts>
    <vt:vector size="44" baseType="lpstr">
      <vt:lpstr>Aptos</vt:lpstr>
      <vt:lpstr>Aptos Display</vt:lpstr>
      <vt:lpstr>Arial</vt:lpstr>
      <vt:lpstr>Calibri</vt:lpstr>
      <vt:lpstr>Calibri Light</vt:lpstr>
      <vt:lpstr>Segoe Sans Display</vt:lpstr>
      <vt:lpstr>Segoe Sans Small</vt:lpstr>
      <vt:lpstr>Segoe Sans Small Semibold</vt:lpstr>
      <vt:lpstr>Segoe Sans Small Semilight</vt:lpstr>
      <vt:lpstr>Segoe Sans Text</vt:lpstr>
      <vt:lpstr>Segoe Sans Text Light</vt:lpstr>
      <vt:lpstr>Segoe Sans Text Semibold</vt:lpstr>
      <vt:lpstr>Segoe Sans Text Semilight</vt:lpstr>
      <vt:lpstr>Segoe UI</vt:lpstr>
      <vt:lpstr>Segoe UI Semibold</vt:lpstr>
      <vt:lpstr>Wingdings</vt:lpstr>
      <vt:lpstr>Fabric Community Conference 2025 Dark Theme</vt:lpstr>
      <vt:lpstr>1_Fabric Community Conference 2025 Dark Theme</vt:lpstr>
      <vt:lpstr>1_Fabric Community Conference 2025 Light Theme</vt:lpstr>
      <vt:lpstr>Office Theme</vt:lpstr>
      <vt:lpstr>PowerPoint Presentation</vt:lpstr>
      <vt:lpstr>Lessons Learned While Replacing ADF and Azure SQL</vt:lpstr>
      <vt:lpstr>PowerPoint Presentation</vt:lpstr>
      <vt:lpstr>Meet the Speaker</vt:lpstr>
      <vt:lpstr>Session Agenda</vt:lpstr>
      <vt:lpstr>Overview of Session Objectives</vt:lpstr>
      <vt:lpstr>Who is the Client?</vt:lpstr>
      <vt:lpstr>Client's Original Setup</vt:lpstr>
      <vt:lpstr>Reasons for Migration to Fabric</vt:lpstr>
      <vt:lpstr>Initial Assessment and Requirements</vt:lpstr>
      <vt:lpstr>Key Considerations and Challenges</vt:lpstr>
      <vt:lpstr>Developing Migration Strategy</vt:lpstr>
      <vt:lpstr>Our Migration Steps</vt:lpstr>
      <vt:lpstr>Tools and Technologies Used</vt:lpstr>
      <vt:lpstr>Ensuring Data Consistency</vt:lpstr>
      <vt:lpstr>Common Challenges Encountered</vt:lpstr>
      <vt:lpstr>Solutions and Workarounds</vt:lpstr>
      <vt:lpstr>Lessons Learned</vt:lpstr>
      <vt:lpstr>Session Conclusion</vt:lpstr>
      <vt:lpstr>Q&amp;A Session</vt:lpstr>
      <vt:lpstr>PowerPoint Presentation</vt:lpstr>
      <vt:lpstr>DP-700 Offer</vt:lpstr>
      <vt:lpstr>Session Feedback Surveys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Josh Keckley</dc:creator>
  <cp:keywords/>
  <dc:description/>
  <cp:lastModifiedBy>Chris Hetzler</cp:lastModifiedBy>
  <cp:revision>4</cp:revision>
  <dcterms:created xsi:type="dcterms:W3CDTF">2025-02-07T19:55:23Z</dcterms:created>
  <dcterms:modified xsi:type="dcterms:W3CDTF">2025-04-02T17:26:57Z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Order">
    <vt:lpwstr>198900.000000000</vt:lpwstr>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xd_Signature">
    <vt:lpwstr/>
  </property>
  <property fmtid="{D5CDD505-2E9C-101B-9397-08002B2CF9AE}" pid="9" name="TriggerFlowInfo">
    <vt:lpwstr/>
  </property>
  <property fmtid="{D5CDD505-2E9C-101B-9397-08002B2CF9AE}" pid="10" name="ContentTypeId">
    <vt:lpwstr>0x010100D8EB843F26114347BC378E6A75EECA5C</vt:lpwstr>
  </property>
</Properties>
</file>